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4" r:id="rId4"/>
    <p:sldId id="257" r:id="rId5"/>
    <p:sldId id="265" r:id="rId6"/>
    <p:sldId id="260" r:id="rId7"/>
    <p:sldId id="261" r:id="rId8"/>
    <p:sldId id="262" r:id="rId9"/>
    <p:sldId id="263" r:id="rId10"/>
    <p:sldId id="258" r:id="rId11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56D0B-2CD5-EC47-9BC1-B9BC598FA916}" type="doc">
      <dgm:prSet loTypeId="urn:microsoft.com/office/officeart/2005/8/layout/l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5674F2-568A-BD4E-A15B-95F958926520}">
      <dgm:prSet phldrT="[Text]" custT="1"/>
      <dgm:spPr/>
      <dgm:t>
        <a:bodyPr/>
        <a:lstStyle/>
        <a:p>
          <a:r>
            <a:rPr lang="en-US" sz="1600" dirty="0"/>
            <a:t>Institutional Strengthening </a:t>
          </a:r>
        </a:p>
      </dgm:t>
    </dgm:pt>
    <dgm:pt modelId="{00322C58-0518-5C4B-925E-9A2B0AEA6CE1}" type="parTrans" cxnId="{343AEFE5-1D79-B84E-83FA-C744B2FAB5DD}">
      <dgm:prSet/>
      <dgm:spPr/>
      <dgm:t>
        <a:bodyPr/>
        <a:lstStyle/>
        <a:p>
          <a:endParaRPr lang="en-US"/>
        </a:p>
      </dgm:t>
    </dgm:pt>
    <dgm:pt modelId="{9D23D891-996B-5D48-9FBE-59E9E096C0C8}" type="sibTrans" cxnId="{343AEFE5-1D79-B84E-83FA-C744B2FAB5DD}">
      <dgm:prSet/>
      <dgm:spPr/>
      <dgm:t>
        <a:bodyPr/>
        <a:lstStyle/>
        <a:p>
          <a:endParaRPr lang="en-US"/>
        </a:p>
      </dgm:t>
    </dgm:pt>
    <dgm:pt modelId="{96AAA609-672A-6A45-A255-C1C359F1C0C1}">
      <dgm:prSet phldrT="[Text]" custT="1"/>
      <dgm:spPr/>
      <dgm:t>
        <a:bodyPr/>
        <a:lstStyle/>
        <a:p>
          <a:r>
            <a:rPr lang="en-US" sz="1050" dirty="0"/>
            <a:t>DM Organizations (national and regional) Strengthened for Supporting and monitoring the advancement of DRM</a:t>
          </a:r>
        </a:p>
      </dgm:t>
    </dgm:pt>
    <dgm:pt modelId="{11AC2BB9-1AD4-4740-B118-3F8494FA61E8}" type="parTrans" cxnId="{9C94280F-19FA-C546-ACA2-B5D382AEAE08}">
      <dgm:prSet/>
      <dgm:spPr/>
      <dgm:t>
        <a:bodyPr/>
        <a:lstStyle/>
        <a:p>
          <a:endParaRPr lang="en-US" dirty="0"/>
        </a:p>
      </dgm:t>
    </dgm:pt>
    <dgm:pt modelId="{7CB6C21C-7102-DB48-B7D0-42BB98382E80}" type="sibTrans" cxnId="{9C94280F-19FA-C546-ACA2-B5D382AEAE08}">
      <dgm:prSet/>
      <dgm:spPr/>
      <dgm:t>
        <a:bodyPr/>
        <a:lstStyle/>
        <a:p>
          <a:endParaRPr lang="en-US" dirty="0"/>
        </a:p>
      </dgm:t>
    </dgm:pt>
    <dgm:pt modelId="{A4C24649-D681-FD47-8256-5C3711C57020}">
      <dgm:prSet phldrT="[Text]" custT="1"/>
      <dgm:spPr/>
      <dgm:t>
        <a:bodyPr/>
        <a:lstStyle/>
        <a:p>
          <a:r>
            <a:rPr lang="en-US" sz="1050" dirty="0"/>
            <a:t>CDM Integrated into policy, strategy, legislation</a:t>
          </a:r>
        </a:p>
      </dgm:t>
    </dgm:pt>
    <dgm:pt modelId="{5F7C6B64-5FAF-1E4C-AAC4-B1317B6A022F}" type="parTrans" cxnId="{0ACC40E0-1601-184D-A74E-E0D0F06C9BE7}">
      <dgm:prSet/>
      <dgm:spPr/>
      <dgm:t>
        <a:bodyPr/>
        <a:lstStyle/>
        <a:p>
          <a:endParaRPr lang="en-US"/>
        </a:p>
      </dgm:t>
    </dgm:pt>
    <dgm:pt modelId="{39B45CBE-6529-4C4F-B13B-523C672427EA}" type="sibTrans" cxnId="{0ACC40E0-1601-184D-A74E-E0D0F06C9BE7}">
      <dgm:prSet/>
      <dgm:spPr/>
      <dgm:t>
        <a:bodyPr/>
        <a:lstStyle/>
        <a:p>
          <a:endParaRPr lang="en-US" dirty="0"/>
        </a:p>
      </dgm:t>
    </dgm:pt>
    <dgm:pt modelId="{D00B288C-F5EF-E24B-A98B-A6AD921CE835}">
      <dgm:prSet phldrT="[Text]" custT="1"/>
      <dgm:spPr/>
      <dgm:t>
        <a:bodyPr/>
        <a:lstStyle/>
        <a:p>
          <a:r>
            <a:rPr lang="en-US" sz="1600" dirty="0"/>
            <a:t>Knowledge Management </a:t>
          </a:r>
        </a:p>
      </dgm:t>
    </dgm:pt>
    <dgm:pt modelId="{E1D50F48-DDE8-8747-8207-13D898BBFB41}" type="parTrans" cxnId="{560C2B3A-5072-7D49-B18A-A3F77014F900}">
      <dgm:prSet/>
      <dgm:spPr/>
      <dgm:t>
        <a:bodyPr/>
        <a:lstStyle/>
        <a:p>
          <a:endParaRPr lang="en-US"/>
        </a:p>
      </dgm:t>
    </dgm:pt>
    <dgm:pt modelId="{76D68EE0-BD6E-7E47-B292-7D9609AFD41D}" type="sibTrans" cxnId="{560C2B3A-5072-7D49-B18A-A3F77014F900}">
      <dgm:prSet/>
      <dgm:spPr/>
      <dgm:t>
        <a:bodyPr/>
        <a:lstStyle/>
        <a:p>
          <a:endParaRPr lang="en-US"/>
        </a:p>
      </dgm:t>
    </dgm:pt>
    <dgm:pt modelId="{F9986306-CA2F-0743-919F-50D57BDD0F6C}">
      <dgm:prSet phldrT="[Text]" custT="1"/>
      <dgm:spPr/>
      <dgm:t>
        <a:bodyPr/>
        <a:lstStyle/>
        <a:p>
          <a:r>
            <a:rPr lang="en-US" sz="1050" dirty="0"/>
            <a:t>Regional Network for Risk Informed Decision Making </a:t>
          </a:r>
        </a:p>
      </dgm:t>
    </dgm:pt>
    <dgm:pt modelId="{6E63FCA2-50BD-F440-9735-6E3518381EDF}" type="parTrans" cxnId="{0F975CD8-A9A2-7A4C-B814-0F422E0FE4C1}">
      <dgm:prSet/>
      <dgm:spPr/>
      <dgm:t>
        <a:bodyPr/>
        <a:lstStyle/>
        <a:p>
          <a:endParaRPr lang="en-US" dirty="0"/>
        </a:p>
      </dgm:t>
    </dgm:pt>
    <dgm:pt modelId="{045C332E-F617-CB42-B814-A44F889EAFD4}" type="sibTrans" cxnId="{0F975CD8-A9A2-7A4C-B814-0F422E0FE4C1}">
      <dgm:prSet/>
      <dgm:spPr/>
      <dgm:t>
        <a:bodyPr/>
        <a:lstStyle/>
        <a:p>
          <a:endParaRPr lang="en-US" dirty="0"/>
        </a:p>
      </dgm:t>
    </dgm:pt>
    <dgm:pt modelId="{624AAA47-997A-CF4E-BB9A-90375119D607}">
      <dgm:prSet phldrT="[Text]" custT="1"/>
      <dgm:spPr/>
      <dgm:t>
        <a:bodyPr/>
        <a:lstStyle/>
        <a:p>
          <a:r>
            <a:rPr lang="en-US" sz="1050" dirty="0"/>
            <a:t>Integrated System for fact based decision making at all levels</a:t>
          </a:r>
        </a:p>
      </dgm:t>
    </dgm:pt>
    <dgm:pt modelId="{C3D89B18-B17B-F842-88DD-2CCC81E02A43}" type="parTrans" cxnId="{D99FE612-B350-574A-823B-0AAD8EB90E15}">
      <dgm:prSet/>
      <dgm:spPr/>
      <dgm:t>
        <a:bodyPr/>
        <a:lstStyle/>
        <a:p>
          <a:endParaRPr lang="en-US"/>
        </a:p>
      </dgm:t>
    </dgm:pt>
    <dgm:pt modelId="{D479BA3E-80D2-0247-BAB4-73AAA40634B8}" type="sibTrans" cxnId="{D99FE612-B350-574A-823B-0AAD8EB90E15}">
      <dgm:prSet/>
      <dgm:spPr/>
      <dgm:t>
        <a:bodyPr/>
        <a:lstStyle/>
        <a:p>
          <a:endParaRPr lang="en-US" dirty="0"/>
        </a:p>
      </dgm:t>
    </dgm:pt>
    <dgm:pt modelId="{7DC41F77-AF44-D944-9BD3-B400C1D12439}">
      <dgm:prSet/>
      <dgm:spPr/>
      <dgm:t>
        <a:bodyPr/>
        <a:lstStyle/>
        <a:p>
          <a:r>
            <a:rPr lang="en-US" dirty="0"/>
            <a:t>Sector Integration </a:t>
          </a:r>
        </a:p>
      </dgm:t>
    </dgm:pt>
    <dgm:pt modelId="{A8204514-8140-A947-A20F-D693927C904D}" type="parTrans" cxnId="{73AD9421-E391-8643-B1B3-0DA92D1C2931}">
      <dgm:prSet/>
      <dgm:spPr/>
      <dgm:t>
        <a:bodyPr/>
        <a:lstStyle/>
        <a:p>
          <a:endParaRPr lang="en-US"/>
        </a:p>
      </dgm:t>
    </dgm:pt>
    <dgm:pt modelId="{774C16C4-0C2C-CA4C-8B39-6CCE9C3CE609}" type="sibTrans" cxnId="{73AD9421-E391-8643-B1B3-0DA92D1C2931}">
      <dgm:prSet/>
      <dgm:spPr/>
      <dgm:t>
        <a:bodyPr/>
        <a:lstStyle/>
        <a:p>
          <a:endParaRPr lang="en-US"/>
        </a:p>
      </dgm:t>
    </dgm:pt>
    <dgm:pt modelId="{FF62E98E-481B-E04E-A9F6-E53139B3511C}">
      <dgm:prSet/>
      <dgm:spPr/>
      <dgm:t>
        <a:bodyPr/>
        <a:lstStyle/>
        <a:p>
          <a:r>
            <a:rPr lang="en-US" dirty="0"/>
            <a:t>Community Resilience </a:t>
          </a:r>
        </a:p>
      </dgm:t>
    </dgm:pt>
    <dgm:pt modelId="{81BB3490-5BE1-3149-A2CB-7EE553821C9B}" type="parTrans" cxnId="{98679DF8-3D87-0E4B-B6EF-01A9FDDC7154}">
      <dgm:prSet/>
      <dgm:spPr/>
      <dgm:t>
        <a:bodyPr/>
        <a:lstStyle/>
        <a:p>
          <a:endParaRPr lang="en-US"/>
        </a:p>
      </dgm:t>
    </dgm:pt>
    <dgm:pt modelId="{EE98790C-01C1-0242-9C39-9A078E5AC2B0}" type="sibTrans" cxnId="{98679DF8-3D87-0E4B-B6EF-01A9FDDC7154}">
      <dgm:prSet/>
      <dgm:spPr/>
      <dgm:t>
        <a:bodyPr/>
        <a:lstStyle/>
        <a:p>
          <a:endParaRPr lang="en-US"/>
        </a:p>
      </dgm:t>
    </dgm:pt>
    <dgm:pt modelId="{21DFBB07-58F6-0942-B208-471325A6F53B}">
      <dgm:prSet phldrT="[Text]" custT="1"/>
      <dgm:spPr/>
      <dgm:t>
        <a:bodyPr/>
        <a:lstStyle/>
        <a:p>
          <a:r>
            <a:rPr lang="en-US" sz="1050" dirty="0"/>
            <a:t>Strengthened Coordination for preparedness, response and recovery </a:t>
          </a:r>
        </a:p>
      </dgm:t>
    </dgm:pt>
    <dgm:pt modelId="{672182D3-AD67-EE42-B9ED-FD4E976DFE94}" type="parTrans" cxnId="{D5E253C3-DCAB-DE48-BDF7-A19A1EEEC24E}">
      <dgm:prSet/>
      <dgm:spPr/>
      <dgm:t>
        <a:bodyPr/>
        <a:lstStyle/>
        <a:p>
          <a:endParaRPr lang="en-US"/>
        </a:p>
      </dgm:t>
    </dgm:pt>
    <dgm:pt modelId="{6E478189-CF59-0F4B-B0F8-BC55192BC89A}" type="sibTrans" cxnId="{D5E253C3-DCAB-DE48-BDF7-A19A1EEEC24E}">
      <dgm:prSet/>
      <dgm:spPr/>
      <dgm:t>
        <a:bodyPr/>
        <a:lstStyle/>
        <a:p>
          <a:endParaRPr lang="en-US" dirty="0"/>
        </a:p>
      </dgm:t>
    </dgm:pt>
    <dgm:pt modelId="{19BD261D-E70B-A54E-92B4-1300FC7622F1}">
      <dgm:prSet phldrT="[Text]" custT="1"/>
      <dgm:spPr/>
      <dgm:t>
        <a:bodyPr/>
        <a:lstStyle/>
        <a:p>
          <a:r>
            <a:rPr lang="en-US" sz="1050" dirty="0"/>
            <a:t>Adequate resourcing of CDM Programming </a:t>
          </a:r>
        </a:p>
      </dgm:t>
    </dgm:pt>
    <dgm:pt modelId="{57A25301-8BB0-5949-90E8-99E820DDA716}" type="parTrans" cxnId="{5C68A1ED-819D-CE46-A3F8-D3CB0B4D3420}">
      <dgm:prSet/>
      <dgm:spPr/>
      <dgm:t>
        <a:bodyPr/>
        <a:lstStyle/>
        <a:p>
          <a:endParaRPr lang="en-US"/>
        </a:p>
      </dgm:t>
    </dgm:pt>
    <dgm:pt modelId="{DF149460-3873-5448-9E51-E77469CA9808}" type="sibTrans" cxnId="{5C68A1ED-819D-CE46-A3F8-D3CB0B4D3420}">
      <dgm:prSet/>
      <dgm:spPr/>
      <dgm:t>
        <a:bodyPr/>
        <a:lstStyle/>
        <a:p>
          <a:endParaRPr lang="en-US"/>
        </a:p>
      </dgm:t>
    </dgm:pt>
    <dgm:pt modelId="{A4C3C6F7-83ED-4341-9F72-59A1661EDB9D}">
      <dgm:prSet phldrT="[Text]" custT="1"/>
      <dgm:spPr/>
      <dgm:t>
        <a:bodyPr/>
        <a:lstStyle/>
        <a:p>
          <a:r>
            <a:rPr lang="en-US" sz="1050" dirty="0"/>
            <a:t>Development Partner Programming aligned</a:t>
          </a:r>
        </a:p>
      </dgm:t>
    </dgm:pt>
    <dgm:pt modelId="{4B23A0DB-D212-344A-B755-424914844AE8}" type="parTrans" cxnId="{BDBE8D18-8905-1A4B-9721-2448EB36DCA4}">
      <dgm:prSet/>
      <dgm:spPr/>
      <dgm:t>
        <a:bodyPr/>
        <a:lstStyle/>
        <a:p>
          <a:endParaRPr lang="en-US"/>
        </a:p>
      </dgm:t>
    </dgm:pt>
    <dgm:pt modelId="{139A339E-5D34-3942-994A-7477664F9AF8}" type="sibTrans" cxnId="{BDBE8D18-8905-1A4B-9721-2448EB36DCA4}">
      <dgm:prSet/>
      <dgm:spPr/>
      <dgm:t>
        <a:bodyPr/>
        <a:lstStyle/>
        <a:p>
          <a:endParaRPr lang="en-US" dirty="0"/>
        </a:p>
      </dgm:t>
    </dgm:pt>
    <dgm:pt modelId="{995B1889-3538-0D40-A3C9-401F13C23C39}">
      <dgm:prSet phldrT="[Text]" custT="1"/>
      <dgm:spPr/>
      <dgm:t>
        <a:bodyPr/>
        <a:lstStyle/>
        <a:p>
          <a:r>
            <a:rPr lang="en-US" sz="1050" dirty="0"/>
            <a:t>Incorporation of Community and Sector Knowledge in Risk Assessments </a:t>
          </a:r>
        </a:p>
      </dgm:t>
    </dgm:pt>
    <dgm:pt modelId="{E0EB7B9B-806F-C444-99D4-7444D3F40221}" type="parTrans" cxnId="{E49C72DB-F39D-6C4E-9616-9A3625B9F243}">
      <dgm:prSet/>
      <dgm:spPr/>
      <dgm:t>
        <a:bodyPr/>
        <a:lstStyle/>
        <a:p>
          <a:endParaRPr lang="en-US"/>
        </a:p>
      </dgm:t>
    </dgm:pt>
    <dgm:pt modelId="{860982C9-0FC9-8C4C-814A-CC741E2833BA}" type="sibTrans" cxnId="{E49C72DB-F39D-6C4E-9616-9A3625B9F243}">
      <dgm:prSet/>
      <dgm:spPr/>
      <dgm:t>
        <a:bodyPr/>
        <a:lstStyle/>
        <a:p>
          <a:endParaRPr lang="en-US" dirty="0"/>
        </a:p>
      </dgm:t>
    </dgm:pt>
    <dgm:pt modelId="{5DEBD442-6DC1-264E-A5A6-D4847FCDCA1D}">
      <dgm:prSet phldrT="[Text]" custT="1"/>
      <dgm:spPr/>
      <dgm:t>
        <a:bodyPr/>
        <a:lstStyle/>
        <a:p>
          <a:r>
            <a:rPr lang="en-US" sz="1050" dirty="0"/>
            <a:t>Education and Training materials, standardized, improved and applied </a:t>
          </a:r>
        </a:p>
      </dgm:t>
    </dgm:pt>
    <dgm:pt modelId="{19FBED5E-9E80-1143-BA51-2E5404C045F5}" type="parTrans" cxnId="{C7E1BB1D-9FA1-2542-87DC-6A6DBCB50CFA}">
      <dgm:prSet/>
      <dgm:spPr/>
      <dgm:t>
        <a:bodyPr/>
        <a:lstStyle/>
        <a:p>
          <a:endParaRPr lang="en-US"/>
        </a:p>
      </dgm:t>
    </dgm:pt>
    <dgm:pt modelId="{56106165-C6DF-D74A-9140-25E5DA95E4F2}" type="sibTrans" cxnId="{C7E1BB1D-9FA1-2542-87DC-6A6DBCB50CFA}">
      <dgm:prSet/>
      <dgm:spPr/>
      <dgm:t>
        <a:bodyPr/>
        <a:lstStyle/>
        <a:p>
          <a:endParaRPr lang="en-US"/>
        </a:p>
      </dgm:t>
    </dgm:pt>
    <dgm:pt modelId="{DD56C1F8-F274-244A-A1A3-2AA3790A164E}">
      <dgm:prSet custT="1"/>
      <dgm:spPr/>
      <dgm:t>
        <a:bodyPr/>
        <a:lstStyle/>
        <a:p>
          <a:r>
            <a:rPr lang="en-US" sz="1050" dirty="0"/>
            <a:t>Strategic Disaster Risk Management Programming for Priority Sectors</a:t>
          </a:r>
        </a:p>
      </dgm:t>
    </dgm:pt>
    <dgm:pt modelId="{F2A0753D-853E-CF48-AEAF-EDFC0EC8F33F}" type="parTrans" cxnId="{FB982606-2A01-4341-B66C-20FCD0481E66}">
      <dgm:prSet/>
      <dgm:spPr/>
      <dgm:t>
        <a:bodyPr/>
        <a:lstStyle/>
        <a:p>
          <a:endParaRPr lang="en-US" dirty="0"/>
        </a:p>
      </dgm:t>
    </dgm:pt>
    <dgm:pt modelId="{E716DD2A-B3A6-0340-A134-2CA7DB633FFB}" type="sibTrans" cxnId="{FB982606-2A01-4341-B66C-20FCD0481E66}">
      <dgm:prSet/>
      <dgm:spPr/>
      <dgm:t>
        <a:bodyPr/>
        <a:lstStyle/>
        <a:p>
          <a:endParaRPr lang="en-US" dirty="0"/>
        </a:p>
      </dgm:t>
    </dgm:pt>
    <dgm:pt modelId="{9E76B640-A724-9942-BCE7-AA1F887AEB92}">
      <dgm:prSet custT="1"/>
      <dgm:spPr/>
      <dgm:t>
        <a:bodyPr/>
        <a:lstStyle/>
        <a:p>
          <a:r>
            <a:rPr lang="en-US" sz="1050" dirty="0"/>
            <a:t>Hazard Information integrated into development planning and programming for priority sectors</a:t>
          </a:r>
        </a:p>
      </dgm:t>
    </dgm:pt>
    <dgm:pt modelId="{7E6FAFCE-2AB6-E04D-9462-A6D4E3167C1C}" type="parTrans" cxnId="{4CE9FDAB-A84E-334A-BA1E-8E78D6914926}">
      <dgm:prSet/>
      <dgm:spPr/>
      <dgm:t>
        <a:bodyPr/>
        <a:lstStyle/>
        <a:p>
          <a:endParaRPr lang="en-US"/>
        </a:p>
      </dgm:t>
    </dgm:pt>
    <dgm:pt modelId="{78E37D0E-E06F-2F41-AE48-C5C3D02F4624}" type="sibTrans" cxnId="{4CE9FDAB-A84E-334A-BA1E-8E78D6914926}">
      <dgm:prSet/>
      <dgm:spPr/>
      <dgm:t>
        <a:bodyPr/>
        <a:lstStyle/>
        <a:p>
          <a:endParaRPr lang="en-US" dirty="0"/>
        </a:p>
      </dgm:t>
    </dgm:pt>
    <dgm:pt modelId="{8C3430B3-0505-D844-B665-80B284DE840B}">
      <dgm:prSet custT="1"/>
      <dgm:spPr/>
      <dgm:t>
        <a:bodyPr/>
        <a:lstStyle/>
        <a:p>
          <a:r>
            <a:rPr lang="en-US" sz="1050" dirty="0"/>
            <a:t>Incentive programs developed and applied for the promotion of risk reduction/CCA in infrastructure investment</a:t>
          </a:r>
        </a:p>
      </dgm:t>
    </dgm:pt>
    <dgm:pt modelId="{B4EEED37-4EF8-354C-8C4A-8113C081D1E6}" type="parTrans" cxnId="{3E1D73B9-56F5-204E-9BF9-B39122A86A6C}">
      <dgm:prSet/>
      <dgm:spPr/>
      <dgm:t>
        <a:bodyPr/>
        <a:lstStyle/>
        <a:p>
          <a:endParaRPr lang="en-US"/>
        </a:p>
      </dgm:t>
    </dgm:pt>
    <dgm:pt modelId="{493243B0-A5FF-664C-B99E-DDCCEA206B44}" type="sibTrans" cxnId="{3E1D73B9-56F5-204E-9BF9-B39122A86A6C}">
      <dgm:prSet/>
      <dgm:spPr/>
      <dgm:t>
        <a:bodyPr/>
        <a:lstStyle/>
        <a:p>
          <a:endParaRPr lang="en-US"/>
        </a:p>
      </dgm:t>
    </dgm:pt>
    <dgm:pt modelId="{F4C7C617-6E62-BC4A-A7AB-D10BF0DB554E}">
      <dgm:prSet custT="1"/>
      <dgm:spPr/>
      <dgm:t>
        <a:bodyPr/>
        <a:lstStyle/>
        <a:p>
          <a:r>
            <a:rPr lang="en-US" sz="1050" dirty="0"/>
            <a:t>Standards for safe communities developed and applied</a:t>
          </a:r>
        </a:p>
      </dgm:t>
    </dgm:pt>
    <dgm:pt modelId="{C2756719-57C3-4A42-BD12-7662A8EF2C01}" type="parTrans" cxnId="{C688D3CC-A848-554C-A3EC-E9E6E31BC402}">
      <dgm:prSet/>
      <dgm:spPr/>
      <dgm:t>
        <a:bodyPr/>
        <a:lstStyle/>
        <a:p>
          <a:endParaRPr lang="en-US" dirty="0"/>
        </a:p>
      </dgm:t>
    </dgm:pt>
    <dgm:pt modelId="{2D4362DB-C3C8-A046-A85F-E6C0E6E1584C}" type="sibTrans" cxnId="{C688D3CC-A848-554C-A3EC-E9E6E31BC402}">
      <dgm:prSet/>
      <dgm:spPr/>
      <dgm:t>
        <a:bodyPr/>
        <a:lstStyle/>
        <a:p>
          <a:endParaRPr lang="en-US" dirty="0"/>
        </a:p>
      </dgm:t>
    </dgm:pt>
    <dgm:pt modelId="{E51CC511-BCB9-E549-B2F6-C1059B951DC4}">
      <dgm:prSet custT="1"/>
      <dgm:spPr/>
      <dgm:t>
        <a:bodyPr/>
        <a:lstStyle/>
        <a:p>
          <a:r>
            <a:rPr lang="en-US" sz="1050" dirty="0"/>
            <a:t>Community Based Disaster Management Capacity built/strengthened </a:t>
          </a:r>
        </a:p>
      </dgm:t>
    </dgm:pt>
    <dgm:pt modelId="{E860D84D-FFD7-7041-A4EF-C187E6380A2E}" type="parTrans" cxnId="{F54C2964-DB3F-E249-828B-76B689BCDD45}">
      <dgm:prSet/>
      <dgm:spPr/>
      <dgm:t>
        <a:bodyPr/>
        <a:lstStyle/>
        <a:p>
          <a:endParaRPr lang="en-US"/>
        </a:p>
      </dgm:t>
    </dgm:pt>
    <dgm:pt modelId="{3AAACC04-BB20-7240-8A9E-019F6816D3F8}" type="sibTrans" cxnId="{F54C2964-DB3F-E249-828B-76B689BCDD45}">
      <dgm:prSet/>
      <dgm:spPr/>
      <dgm:t>
        <a:bodyPr/>
        <a:lstStyle/>
        <a:p>
          <a:endParaRPr lang="en-US" dirty="0"/>
        </a:p>
      </dgm:t>
    </dgm:pt>
    <dgm:pt modelId="{98227157-F5D5-5044-BA6A-A3CC853429F6}">
      <dgm:prSet custT="1"/>
      <dgm:spPr/>
      <dgm:t>
        <a:bodyPr/>
        <a:lstStyle/>
        <a:p>
          <a:r>
            <a:rPr lang="en-US" sz="1050" dirty="0"/>
            <a:t>Community EWS integrated, improved and expanded</a:t>
          </a:r>
        </a:p>
      </dgm:t>
    </dgm:pt>
    <dgm:pt modelId="{9BD5F301-8B20-6F46-8D2B-090CEF50314E}" type="parTrans" cxnId="{B9563154-E222-D54C-B467-6F3466D411DE}">
      <dgm:prSet/>
      <dgm:spPr/>
      <dgm:t>
        <a:bodyPr/>
        <a:lstStyle/>
        <a:p>
          <a:endParaRPr lang="en-US"/>
        </a:p>
      </dgm:t>
    </dgm:pt>
    <dgm:pt modelId="{CAEE661A-4B69-AC4E-B100-2633E5C64035}" type="sibTrans" cxnId="{B9563154-E222-D54C-B467-6F3466D411DE}">
      <dgm:prSet/>
      <dgm:spPr/>
      <dgm:t>
        <a:bodyPr/>
        <a:lstStyle/>
        <a:p>
          <a:endParaRPr lang="en-US" dirty="0"/>
        </a:p>
      </dgm:t>
    </dgm:pt>
    <dgm:pt modelId="{705C9F01-3AFC-144C-8F33-3361FF321FF5}">
      <dgm:prSet custT="1"/>
      <dgm:spPr/>
      <dgm:t>
        <a:bodyPr/>
        <a:lstStyle/>
        <a:p>
          <a:r>
            <a:rPr lang="en-US" sz="1100" dirty="0"/>
            <a:t>Community Livelihoods safeguarded  </a:t>
          </a:r>
        </a:p>
      </dgm:t>
    </dgm:pt>
    <dgm:pt modelId="{1813F33F-EA49-B04F-A044-1E8E49616CDC}" type="parTrans" cxnId="{08D8B740-6158-9440-A0B4-ABBFD920FFA0}">
      <dgm:prSet/>
      <dgm:spPr/>
      <dgm:t>
        <a:bodyPr/>
        <a:lstStyle/>
        <a:p>
          <a:endParaRPr lang="en-US"/>
        </a:p>
      </dgm:t>
    </dgm:pt>
    <dgm:pt modelId="{E1DAAED9-80B6-EF42-946D-254F5709EF4C}" type="sibTrans" cxnId="{08D8B740-6158-9440-A0B4-ABBFD920FFA0}">
      <dgm:prSet/>
      <dgm:spPr/>
      <dgm:t>
        <a:bodyPr/>
        <a:lstStyle/>
        <a:p>
          <a:endParaRPr lang="en-US"/>
        </a:p>
      </dgm:t>
    </dgm:pt>
    <dgm:pt modelId="{6C4B3243-230B-A84D-A2BE-EF24D29273DC}" type="pres">
      <dgm:prSet presAssocID="{C3156D0B-2CD5-EC47-9BC1-B9BC598FA9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F14538-15EA-C040-8650-572357129649}" type="pres">
      <dgm:prSet presAssocID="{985674F2-568A-BD4E-A15B-95F958926520}" presName="vertFlow" presStyleCnt="0"/>
      <dgm:spPr/>
    </dgm:pt>
    <dgm:pt modelId="{5E5818E0-691C-A64E-9E8C-45B943956D71}" type="pres">
      <dgm:prSet presAssocID="{985674F2-568A-BD4E-A15B-95F958926520}" presName="header" presStyleLbl="node1" presStyleIdx="0" presStyleCnt="4" custScaleX="100476" custScaleY="143215"/>
      <dgm:spPr/>
      <dgm:t>
        <a:bodyPr/>
        <a:lstStyle/>
        <a:p>
          <a:endParaRPr lang="en-US"/>
        </a:p>
      </dgm:t>
    </dgm:pt>
    <dgm:pt modelId="{85A347AA-72B3-A547-BD4E-22C1E8C7D5B2}" type="pres">
      <dgm:prSet presAssocID="{11AC2BB9-1AD4-4740-B118-3F8494FA61E8}" presName="parTrans" presStyleLbl="sibTrans2D1" presStyleIdx="0" presStyleCnt="16"/>
      <dgm:spPr/>
      <dgm:t>
        <a:bodyPr/>
        <a:lstStyle/>
        <a:p>
          <a:endParaRPr lang="en-US"/>
        </a:p>
      </dgm:t>
    </dgm:pt>
    <dgm:pt modelId="{80266E48-4054-4742-97B8-D8DD94263408}" type="pres">
      <dgm:prSet presAssocID="{96AAA609-672A-6A45-A255-C1C359F1C0C1}" presName="child" presStyleLbl="alignAccFollow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396E5-2638-734C-A3E3-7ED4EFE721C0}" type="pres">
      <dgm:prSet presAssocID="{7CB6C21C-7102-DB48-B7D0-42BB98382E80}" presName="sibTrans" presStyleLbl="sibTrans2D1" presStyleIdx="1" presStyleCnt="16"/>
      <dgm:spPr/>
      <dgm:t>
        <a:bodyPr/>
        <a:lstStyle/>
        <a:p>
          <a:endParaRPr lang="en-US"/>
        </a:p>
      </dgm:t>
    </dgm:pt>
    <dgm:pt modelId="{CAEE4822-C12D-0B4C-98CC-6E4BE659D526}" type="pres">
      <dgm:prSet presAssocID="{A4C24649-D681-FD47-8256-5C3711C57020}" presName="child" presStyleLbl="alignAccFollow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661D6-FF53-5A47-9536-BF8FED32AFD2}" type="pres">
      <dgm:prSet presAssocID="{39B45CBE-6529-4C4F-B13B-523C672427EA}" presName="sibTrans" presStyleLbl="sibTrans2D1" presStyleIdx="2" presStyleCnt="16"/>
      <dgm:spPr/>
      <dgm:t>
        <a:bodyPr/>
        <a:lstStyle/>
        <a:p>
          <a:endParaRPr lang="en-US"/>
        </a:p>
      </dgm:t>
    </dgm:pt>
    <dgm:pt modelId="{B12F5B80-2574-3348-8480-C8B9C1CDEFA3}" type="pres">
      <dgm:prSet presAssocID="{A4C3C6F7-83ED-4341-9F72-59A1661EDB9D}" presName="child" presStyleLbl="alignAccFollow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A5B0F-68C4-2741-83FA-2D97B5298338}" type="pres">
      <dgm:prSet presAssocID="{139A339E-5D34-3942-994A-7477664F9AF8}" presName="sibTrans" presStyleLbl="sibTrans2D1" presStyleIdx="3" presStyleCnt="16"/>
      <dgm:spPr/>
      <dgm:t>
        <a:bodyPr/>
        <a:lstStyle/>
        <a:p>
          <a:endParaRPr lang="en-US"/>
        </a:p>
      </dgm:t>
    </dgm:pt>
    <dgm:pt modelId="{36D4E810-904C-5A4F-A2F7-3659CD7B7666}" type="pres">
      <dgm:prSet presAssocID="{21DFBB07-58F6-0942-B208-471325A6F53B}" presName="child" presStyleLbl="alignAccFollow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A273E-6BD4-864D-85F3-358F2F2ED00A}" type="pres">
      <dgm:prSet presAssocID="{6E478189-CF59-0F4B-B0F8-BC55192BC89A}" presName="sibTrans" presStyleLbl="sibTrans2D1" presStyleIdx="4" presStyleCnt="16"/>
      <dgm:spPr/>
      <dgm:t>
        <a:bodyPr/>
        <a:lstStyle/>
        <a:p>
          <a:endParaRPr lang="en-US"/>
        </a:p>
      </dgm:t>
    </dgm:pt>
    <dgm:pt modelId="{3175F0EA-B9D2-EA47-8136-2EC5F74181A2}" type="pres">
      <dgm:prSet presAssocID="{19BD261D-E70B-A54E-92B4-1300FC7622F1}" presName="child" presStyleLbl="alignAccFollow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CBFDE-140C-3042-8EB5-E1F9C4BC8D29}" type="pres">
      <dgm:prSet presAssocID="{985674F2-568A-BD4E-A15B-95F958926520}" presName="hSp" presStyleCnt="0"/>
      <dgm:spPr/>
    </dgm:pt>
    <dgm:pt modelId="{7826D51C-9199-0347-9F25-2FF888304829}" type="pres">
      <dgm:prSet presAssocID="{D00B288C-F5EF-E24B-A98B-A6AD921CE835}" presName="vertFlow" presStyleCnt="0"/>
      <dgm:spPr/>
    </dgm:pt>
    <dgm:pt modelId="{9CCF0570-545E-3640-B418-2769F91F8952}" type="pres">
      <dgm:prSet presAssocID="{D00B288C-F5EF-E24B-A98B-A6AD921CE835}" presName="header" presStyleLbl="node1" presStyleIdx="1" presStyleCnt="4" custScaleY="131228"/>
      <dgm:spPr/>
      <dgm:t>
        <a:bodyPr/>
        <a:lstStyle/>
        <a:p>
          <a:endParaRPr lang="en-US"/>
        </a:p>
      </dgm:t>
    </dgm:pt>
    <dgm:pt modelId="{22D0D466-6A45-0649-8ECD-DC64288260B0}" type="pres">
      <dgm:prSet presAssocID="{6E63FCA2-50BD-F440-9735-6E3518381EDF}" presName="parTrans" presStyleLbl="sibTrans2D1" presStyleIdx="5" presStyleCnt="16"/>
      <dgm:spPr/>
      <dgm:t>
        <a:bodyPr/>
        <a:lstStyle/>
        <a:p>
          <a:endParaRPr lang="en-US"/>
        </a:p>
      </dgm:t>
    </dgm:pt>
    <dgm:pt modelId="{B582A3D3-1224-F343-98D1-46F2BBCFF38A}" type="pres">
      <dgm:prSet presAssocID="{F9986306-CA2F-0743-919F-50D57BDD0F6C}" presName="child" presStyleLbl="alignAccFollow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4C602-C654-FE4D-B969-C3D44E8440F5}" type="pres">
      <dgm:prSet presAssocID="{045C332E-F617-CB42-B814-A44F889EAFD4}" presName="sibTrans" presStyleLbl="sibTrans2D1" presStyleIdx="6" presStyleCnt="16"/>
      <dgm:spPr/>
      <dgm:t>
        <a:bodyPr/>
        <a:lstStyle/>
        <a:p>
          <a:endParaRPr lang="en-US"/>
        </a:p>
      </dgm:t>
    </dgm:pt>
    <dgm:pt modelId="{19B1169F-7216-3040-AC33-5D2BFB978C95}" type="pres">
      <dgm:prSet presAssocID="{624AAA47-997A-CF4E-BB9A-90375119D607}" presName="child" presStyleLbl="alignAccFollow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A9C35-3072-9E4E-B150-F60ECBF3708D}" type="pres">
      <dgm:prSet presAssocID="{D479BA3E-80D2-0247-BAB4-73AAA40634B8}" presName="sibTrans" presStyleLbl="sibTrans2D1" presStyleIdx="7" presStyleCnt="16"/>
      <dgm:spPr/>
      <dgm:t>
        <a:bodyPr/>
        <a:lstStyle/>
        <a:p>
          <a:endParaRPr lang="en-US"/>
        </a:p>
      </dgm:t>
    </dgm:pt>
    <dgm:pt modelId="{592D5021-2C21-F246-91B3-9750293E64CC}" type="pres">
      <dgm:prSet presAssocID="{995B1889-3538-0D40-A3C9-401F13C23C39}" presName="child" presStyleLbl="alignAccFollowNode1" presStyleIdx="7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4D4CB-BE55-0D46-80F0-F2C3F246D103}" type="pres">
      <dgm:prSet presAssocID="{860982C9-0FC9-8C4C-814A-CC741E2833BA}" presName="sibTrans" presStyleLbl="sibTrans2D1" presStyleIdx="8" presStyleCnt="16"/>
      <dgm:spPr/>
      <dgm:t>
        <a:bodyPr/>
        <a:lstStyle/>
        <a:p>
          <a:endParaRPr lang="en-US"/>
        </a:p>
      </dgm:t>
    </dgm:pt>
    <dgm:pt modelId="{BB1F0ADC-21CB-D944-9B48-D9D0965184A2}" type="pres">
      <dgm:prSet presAssocID="{5DEBD442-6DC1-264E-A5A6-D4847FCDCA1D}" presName="child" presStyleLbl="alignAccFollow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B1C78-95B3-3342-98E7-A8DE4AEFC801}" type="pres">
      <dgm:prSet presAssocID="{D00B288C-F5EF-E24B-A98B-A6AD921CE835}" presName="hSp" presStyleCnt="0"/>
      <dgm:spPr/>
    </dgm:pt>
    <dgm:pt modelId="{362EDA55-EBBF-634D-AB72-46E3933DB71C}" type="pres">
      <dgm:prSet presAssocID="{7DC41F77-AF44-D944-9BD3-B400C1D12439}" presName="vertFlow" presStyleCnt="0"/>
      <dgm:spPr/>
    </dgm:pt>
    <dgm:pt modelId="{66BC4BC0-E587-7740-89E3-FF273343AA8B}" type="pres">
      <dgm:prSet presAssocID="{7DC41F77-AF44-D944-9BD3-B400C1D12439}" presName="header" presStyleLbl="node1" presStyleIdx="2" presStyleCnt="4"/>
      <dgm:spPr/>
      <dgm:t>
        <a:bodyPr/>
        <a:lstStyle/>
        <a:p>
          <a:endParaRPr lang="en-US"/>
        </a:p>
      </dgm:t>
    </dgm:pt>
    <dgm:pt modelId="{DD9CC98E-073F-374F-89DE-6B44369371B0}" type="pres">
      <dgm:prSet presAssocID="{F2A0753D-853E-CF48-AEAF-EDFC0EC8F33F}" presName="parTrans" presStyleLbl="sibTrans2D1" presStyleIdx="9" presStyleCnt="16"/>
      <dgm:spPr/>
      <dgm:t>
        <a:bodyPr/>
        <a:lstStyle/>
        <a:p>
          <a:endParaRPr lang="en-US"/>
        </a:p>
      </dgm:t>
    </dgm:pt>
    <dgm:pt modelId="{09C5076E-48BF-AE45-8CE1-F05470BB5E36}" type="pres">
      <dgm:prSet presAssocID="{DD56C1F8-F274-244A-A1A3-2AA3790A164E}" presName="child" presStyleLbl="alignAccFollow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1F823-ECBD-A54B-A03E-117449613712}" type="pres">
      <dgm:prSet presAssocID="{E716DD2A-B3A6-0340-A134-2CA7DB633FFB}" presName="sibTrans" presStyleLbl="sibTrans2D1" presStyleIdx="10" presStyleCnt="16"/>
      <dgm:spPr/>
      <dgm:t>
        <a:bodyPr/>
        <a:lstStyle/>
        <a:p>
          <a:endParaRPr lang="en-US"/>
        </a:p>
      </dgm:t>
    </dgm:pt>
    <dgm:pt modelId="{9B51737C-7898-2744-902F-EFC99705532B}" type="pres">
      <dgm:prSet presAssocID="{9E76B640-A724-9942-BCE7-AA1F887AEB92}" presName="child" presStyleLbl="alignAccFollow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5040F-D604-5140-9890-787313694F97}" type="pres">
      <dgm:prSet presAssocID="{78E37D0E-E06F-2F41-AE48-C5C3D02F4624}" presName="sibTrans" presStyleLbl="sibTrans2D1" presStyleIdx="11" presStyleCnt="16"/>
      <dgm:spPr/>
      <dgm:t>
        <a:bodyPr/>
        <a:lstStyle/>
        <a:p>
          <a:endParaRPr lang="en-US"/>
        </a:p>
      </dgm:t>
    </dgm:pt>
    <dgm:pt modelId="{2D753091-D2C0-ED47-AAFE-D74F5FA2A754}" type="pres">
      <dgm:prSet presAssocID="{8C3430B3-0505-D844-B665-80B284DE840B}" presName="child" presStyleLbl="alignAccFollow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CFEFC-7E52-1A46-B5BA-24B3ACFB6062}" type="pres">
      <dgm:prSet presAssocID="{7DC41F77-AF44-D944-9BD3-B400C1D12439}" presName="hSp" presStyleCnt="0"/>
      <dgm:spPr/>
    </dgm:pt>
    <dgm:pt modelId="{4578BE04-5C80-734D-BC28-896323917E1E}" type="pres">
      <dgm:prSet presAssocID="{FF62E98E-481B-E04E-A9F6-E53139B3511C}" presName="vertFlow" presStyleCnt="0"/>
      <dgm:spPr/>
    </dgm:pt>
    <dgm:pt modelId="{32A7FA11-CFE9-794E-AFF9-7F80DD73A9ED}" type="pres">
      <dgm:prSet presAssocID="{FF62E98E-481B-E04E-A9F6-E53139B3511C}" presName="header" presStyleLbl="node1" presStyleIdx="3" presStyleCnt="4"/>
      <dgm:spPr/>
      <dgm:t>
        <a:bodyPr/>
        <a:lstStyle/>
        <a:p>
          <a:endParaRPr lang="en-US"/>
        </a:p>
      </dgm:t>
    </dgm:pt>
    <dgm:pt modelId="{423C0071-B6E0-4546-8A9E-53E3D1453800}" type="pres">
      <dgm:prSet presAssocID="{C2756719-57C3-4A42-BD12-7662A8EF2C01}" presName="parTrans" presStyleLbl="sibTrans2D1" presStyleIdx="12" presStyleCnt="16"/>
      <dgm:spPr/>
      <dgm:t>
        <a:bodyPr/>
        <a:lstStyle/>
        <a:p>
          <a:endParaRPr lang="en-US"/>
        </a:p>
      </dgm:t>
    </dgm:pt>
    <dgm:pt modelId="{CFCD3BE4-49A7-EF49-8462-47CF92577830}" type="pres">
      <dgm:prSet presAssocID="{F4C7C617-6E62-BC4A-A7AB-D10BF0DB554E}" presName="child" presStyleLbl="alignAccFollow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0F172-2C4F-1249-A0A8-63FB6FFAB832}" type="pres">
      <dgm:prSet presAssocID="{2D4362DB-C3C8-A046-A85F-E6C0E6E1584C}" presName="sibTrans" presStyleLbl="sibTrans2D1" presStyleIdx="13" presStyleCnt="16"/>
      <dgm:spPr/>
      <dgm:t>
        <a:bodyPr/>
        <a:lstStyle/>
        <a:p>
          <a:endParaRPr lang="en-US"/>
        </a:p>
      </dgm:t>
    </dgm:pt>
    <dgm:pt modelId="{E3450FB5-3D80-4449-AC65-17A115C6FA0F}" type="pres">
      <dgm:prSet presAssocID="{E51CC511-BCB9-E549-B2F6-C1059B951DC4}" presName="child" presStyleLbl="alignAccFollow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B7227-142A-A042-9D81-79733DD71991}" type="pres">
      <dgm:prSet presAssocID="{3AAACC04-BB20-7240-8A9E-019F6816D3F8}" presName="sibTrans" presStyleLbl="sibTrans2D1" presStyleIdx="14" presStyleCnt="16"/>
      <dgm:spPr/>
      <dgm:t>
        <a:bodyPr/>
        <a:lstStyle/>
        <a:p>
          <a:endParaRPr lang="en-US"/>
        </a:p>
      </dgm:t>
    </dgm:pt>
    <dgm:pt modelId="{BF3C9B07-1874-B749-8759-AAE7E398882F}" type="pres">
      <dgm:prSet presAssocID="{98227157-F5D5-5044-BA6A-A3CC853429F6}" presName="child" presStyleLbl="alignAccFollow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78C92-95D9-0948-B476-7B59952B7DBD}" type="pres">
      <dgm:prSet presAssocID="{CAEE661A-4B69-AC4E-B100-2633E5C64035}" presName="sibTrans" presStyleLbl="sibTrans2D1" presStyleIdx="15" presStyleCnt="16"/>
      <dgm:spPr/>
      <dgm:t>
        <a:bodyPr/>
        <a:lstStyle/>
        <a:p>
          <a:endParaRPr lang="en-US"/>
        </a:p>
      </dgm:t>
    </dgm:pt>
    <dgm:pt modelId="{3CFC1ED2-8B0A-2842-8445-9BC83A7342C0}" type="pres">
      <dgm:prSet presAssocID="{705C9F01-3AFC-144C-8F33-3361FF321FF5}" presName="child" presStyleLbl="alignAccFollowNode1" presStyleIdx="1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A8953-655F-C54E-BAB8-4DFB98F15C7D}" type="presOf" srcId="{C2756719-57C3-4A42-BD12-7662A8EF2C01}" destId="{423C0071-B6E0-4546-8A9E-53E3D1453800}" srcOrd="0" destOrd="0" presId="urn:microsoft.com/office/officeart/2005/8/layout/lProcess1"/>
    <dgm:cxn modelId="{560C2B3A-5072-7D49-B18A-A3F77014F900}" srcId="{C3156D0B-2CD5-EC47-9BC1-B9BC598FA916}" destId="{D00B288C-F5EF-E24B-A98B-A6AD921CE835}" srcOrd="1" destOrd="0" parTransId="{E1D50F48-DDE8-8747-8207-13D898BBFB41}" sibTransId="{76D68EE0-BD6E-7E47-B292-7D9609AFD41D}"/>
    <dgm:cxn modelId="{AD4F37AF-DA22-6E4F-910E-7F6D5A9F8799}" type="presOf" srcId="{D00B288C-F5EF-E24B-A98B-A6AD921CE835}" destId="{9CCF0570-545E-3640-B418-2769F91F8952}" srcOrd="0" destOrd="0" presId="urn:microsoft.com/office/officeart/2005/8/layout/lProcess1"/>
    <dgm:cxn modelId="{B9563154-E222-D54C-B467-6F3466D411DE}" srcId="{FF62E98E-481B-E04E-A9F6-E53139B3511C}" destId="{98227157-F5D5-5044-BA6A-A3CC853429F6}" srcOrd="2" destOrd="0" parTransId="{9BD5F301-8B20-6F46-8D2B-090CEF50314E}" sibTransId="{CAEE661A-4B69-AC4E-B100-2633E5C64035}"/>
    <dgm:cxn modelId="{C5ED64D4-D531-5247-A925-89260DE60E4B}" type="presOf" srcId="{985674F2-568A-BD4E-A15B-95F958926520}" destId="{5E5818E0-691C-A64E-9E8C-45B943956D71}" srcOrd="0" destOrd="0" presId="urn:microsoft.com/office/officeart/2005/8/layout/lProcess1"/>
    <dgm:cxn modelId="{7B89DC23-8A67-304C-A40A-5D5747ECBD8E}" type="presOf" srcId="{139A339E-5D34-3942-994A-7477664F9AF8}" destId="{172A5B0F-68C4-2741-83FA-2D97B5298338}" srcOrd="0" destOrd="0" presId="urn:microsoft.com/office/officeart/2005/8/layout/lProcess1"/>
    <dgm:cxn modelId="{539D8934-F255-1046-B791-6E52C7204237}" type="presOf" srcId="{7CB6C21C-7102-DB48-B7D0-42BB98382E80}" destId="{809396E5-2638-734C-A3E3-7ED4EFE721C0}" srcOrd="0" destOrd="0" presId="urn:microsoft.com/office/officeart/2005/8/layout/lProcess1"/>
    <dgm:cxn modelId="{13EDC306-91A3-4D47-837E-E2072D7880FA}" type="presOf" srcId="{D479BA3E-80D2-0247-BAB4-73AAA40634B8}" destId="{8D0A9C35-3072-9E4E-B150-F60ECBF3708D}" srcOrd="0" destOrd="0" presId="urn:microsoft.com/office/officeart/2005/8/layout/lProcess1"/>
    <dgm:cxn modelId="{8C2EBE77-54B2-8341-8622-1258B44CB4AF}" type="presOf" srcId="{045C332E-F617-CB42-B814-A44F889EAFD4}" destId="{E6D4C602-C654-FE4D-B969-C3D44E8440F5}" srcOrd="0" destOrd="0" presId="urn:microsoft.com/office/officeart/2005/8/layout/lProcess1"/>
    <dgm:cxn modelId="{D5E253C3-DCAB-DE48-BDF7-A19A1EEEC24E}" srcId="{985674F2-568A-BD4E-A15B-95F958926520}" destId="{21DFBB07-58F6-0942-B208-471325A6F53B}" srcOrd="3" destOrd="0" parTransId="{672182D3-AD67-EE42-B9ED-FD4E976DFE94}" sibTransId="{6E478189-CF59-0F4B-B0F8-BC55192BC89A}"/>
    <dgm:cxn modelId="{C688D3CC-A848-554C-A3EC-E9E6E31BC402}" srcId="{FF62E98E-481B-E04E-A9F6-E53139B3511C}" destId="{F4C7C617-6E62-BC4A-A7AB-D10BF0DB554E}" srcOrd="0" destOrd="0" parTransId="{C2756719-57C3-4A42-BD12-7662A8EF2C01}" sibTransId="{2D4362DB-C3C8-A046-A85F-E6C0E6E1584C}"/>
    <dgm:cxn modelId="{0D327225-8B95-6B49-990A-94598C656CA4}" type="presOf" srcId="{995B1889-3538-0D40-A3C9-401F13C23C39}" destId="{592D5021-2C21-F246-91B3-9750293E64CC}" srcOrd="0" destOrd="0" presId="urn:microsoft.com/office/officeart/2005/8/layout/lProcess1"/>
    <dgm:cxn modelId="{0F975CD8-A9A2-7A4C-B814-0F422E0FE4C1}" srcId="{D00B288C-F5EF-E24B-A98B-A6AD921CE835}" destId="{F9986306-CA2F-0743-919F-50D57BDD0F6C}" srcOrd="0" destOrd="0" parTransId="{6E63FCA2-50BD-F440-9735-6E3518381EDF}" sibTransId="{045C332E-F617-CB42-B814-A44F889EAFD4}"/>
    <dgm:cxn modelId="{F1FCC86A-8B24-9946-AFDC-14C6DB70E21D}" type="presOf" srcId="{F9986306-CA2F-0743-919F-50D57BDD0F6C}" destId="{B582A3D3-1224-F343-98D1-46F2BBCFF38A}" srcOrd="0" destOrd="0" presId="urn:microsoft.com/office/officeart/2005/8/layout/lProcess1"/>
    <dgm:cxn modelId="{AD79D20C-E96E-4242-A089-0A181CF1DFC3}" type="presOf" srcId="{DD56C1F8-F274-244A-A1A3-2AA3790A164E}" destId="{09C5076E-48BF-AE45-8CE1-F05470BB5E36}" srcOrd="0" destOrd="0" presId="urn:microsoft.com/office/officeart/2005/8/layout/lProcess1"/>
    <dgm:cxn modelId="{112300BB-1A1E-384A-AD80-6C2C8F91291D}" type="presOf" srcId="{21DFBB07-58F6-0942-B208-471325A6F53B}" destId="{36D4E810-904C-5A4F-A2F7-3659CD7B7666}" srcOrd="0" destOrd="0" presId="urn:microsoft.com/office/officeart/2005/8/layout/lProcess1"/>
    <dgm:cxn modelId="{73AD9421-E391-8643-B1B3-0DA92D1C2931}" srcId="{C3156D0B-2CD5-EC47-9BC1-B9BC598FA916}" destId="{7DC41F77-AF44-D944-9BD3-B400C1D12439}" srcOrd="2" destOrd="0" parTransId="{A8204514-8140-A947-A20F-D693927C904D}" sibTransId="{774C16C4-0C2C-CA4C-8B39-6CCE9C3CE609}"/>
    <dgm:cxn modelId="{F61AD0C4-AA61-7547-8141-4FEC023DF0C8}" type="presOf" srcId="{C3156D0B-2CD5-EC47-9BC1-B9BC598FA916}" destId="{6C4B3243-230B-A84D-A2BE-EF24D29273DC}" srcOrd="0" destOrd="0" presId="urn:microsoft.com/office/officeart/2005/8/layout/lProcess1"/>
    <dgm:cxn modelId="{2D2B55AC-D317-334F-A7A0-B982B067A389}" type="presOf" srcId="{705C9F01-3AFC-144C-8F33-3361FF321FF5}" destId="{3CFC1ED2-8B0A-2842-8445-9BC83A7342C0}" srcOrd="0" destOrd="0" presId="urn:microsoft.com/office/officeart/2005/8/layout/lProcess1"/>
    <dgm:cxn modelId="{0A9EDBA9-BC6D-DA4B-B274-5C2B6F7F5873}" type="presOf" srcId="{A4C24649-D681-FD47-8256-5C3711C57020}" destId="{CAEE4822-C12D-0B4C-98CC-6E4BE659D526}" srcOrd="0" destOrd="0" presId="urn:microsoft.com/office/officeart/2005/8/layout/lProcess1"/>
    <dgm:cxn modelId="{0D875CED-F7A5-5442-A2EC-6747CD7B4369}" type="presOf" srcId="{8C3430B3-0505-D844-B665-80B284DE840B}" destId="{2D753091-D2C0-ED47-AAFE-D74F5FA2A754}" srcOrd="0" destOrd="0" presId="urn:microsoft.com/office/officeart/2005/8/layout/lProcess1"/>
    <dgm:cxn modelId="{5E155372-B5EE-2946-BEC9-7FCEC89FCA28}" type="presOf" srcId="{6E63FCA2-50BD-F440-9735-6E3518381EDF}" destId="{22D0D466-6A45-0649-8ECD-DC64288260B0}" srcOrd="0" destOrd="0" presId="urn:microsoft.com/office/officeart/2005/8/layout/lProcess1"/>
    <dgm:cxn modelId="{38B0A099-33D0-444A-ACB1-4925732B3F93}" type="presOf" srcId="{F2A0753D-853E-CF48-AEAF-EDFC0EC8F33F}" destId="{DD9CC98E-073F-374F-89DE-6B44369371B0}" srcOrd="0" destOrd="0" presId="urn:microsoft.com/office/officeart/2005/8/layout/lProcess1"/>
    <dgm:cxn modelId="{A1060504-D92D-0941-98B2-F8D8A81BED03}" type="presOf" srcId="{A4C3C6F7-83ED-4341-9F72-59A1661EDB9D}" destId="{B12F5B80-2574-3348-8480-C8B9C1CDEFA3}" srcOrd="0" destOrd="0" presId="urn:microsoft.com/office/officeart/2005/8/layout/lProcess1"/>
    <dgm:cxn modelId="{593C63A3-2FB0-9A43-B931-1749949CF667}" type="presOf" srcId="{624AAA47-997A-CF4E-BB9A-90375119D607}" destId="{19B1169F-7216-3040-AC33-5D2BFB978C95}" srcOrd="0" destOrd="0" presId="urn:microsoft.com/office/officeart/2005/8/layout/lProcess1"/>
    <dgm:cxn modelId="{052D02ED-3CF6-C04A-BDF3-EF1AF5875A46}" type="presOf" srcId="{9E76B640-A724-9942-BCE7-AA1F887AEB92}" destId="{9B51737C-7898-2744-902F-EFC99705532B}" srcOrd="0" destOrd="0" presId="urn:microsoft.com/office/officeart/2005/8/layout/lProcess1"/>
    <dgm:cxn modelId="{2BDAA055-D6CD-CB43-A792-BE9EA70763FB}" type="presOf" srcId="{CAEE661A-4B69-AC4E-B100-2633E5C64035}" destId="{47078C92-95D9-0948-B476-7B59952B7DBD}" srcOrd="0" destOrd="0" presId="urn:microsoft.com/office/officeart/2005/8/layout/lProcess1"/>
    <dgm:cxn modelId="{FB982606-2A01-4341-B66C-20FCD0481E66}" srcId="{7DC41F77-AF44-D944-9BD3-B400C1D12439}" destId="{DD56C1F8-F274-244A-A1A3-2AA3790A164E}" srcOrd="0" destOrd="0" parTransId="{F2A0753D-853E-CF48-AEAF-EDFC0EC8F33F}" sibTransId="{E716DD2A-B3A6-0340-A134-2CA7DB633FFB}"/>
    <dgm:cxn modelId="{98679DF8-3D87-0E4B-B6EF-01A9FDDC7154}" srcId="{C3156D0B-2CD5-EC47-9BC1-B9BC598FA916}" destId="{FF62E98E-481B-E04E-A9F6-E53139B3511C}" srcOrd="3" destOrd="0" parTransId="{81BB3490-5BE1-3149-A2CB-7EE553821C9B}" sibTransId="{EE98790C-01C1-0242-9C39-9A078E5AC2B0}"/>
    <dgm:cxn modelId="{BDBE8D18-8905-1A4B-9721-2448EB36DCA4}" srcId="{985674F2-568A-BD4E-A15B-95F958926520}" destId="{A4C3C6F7-83ED-4341-9F72-59A1661EDB9D}" srcOrd="2" destOrd="0" parTransId="{4B23A0DB-D212-344A-B755-424914844AE8}" sibTransId="{139A339E-5D34-3942-994A-7477664F9AF8}"/>
    <dgm:cxn modelId="{0ACC40E0-1601-184D-A74E-E0D0F06C9BE7}" srcId="{985674F2-568A-BD4E-A15B-95F958926520}" destId="{A4C24649-D681-FD47-8256-5C3711C57020}" srcOrd="1" destOrd="0" parTransId="{5F7C6B64-5FAF-1E4C-AAC4-B1317B6A022F}" sibTransId="{39B45CBE-6529-4C4F-B13B-523C672427EA}"/>
    <dgm:cxn modelId="{3C004192-DFE6-AE46-A62B-BEF95E7C5986}" type="presOf" srcId="{5DEBD442-6DC1-264E-A5A6-D4847FCDCA1D}" destId="{BB1F0ADC-21CB-D944-9B48-D9D0965184A2}" srcOrd="0" destOrd="0" presId="urn:microsoft.com/office/officeart/2005/8/layout/lProcess1"/>
    <dgm:cxn modelId="{08D8B740-6158-9440-A0B4-ABBFD920FFA0}" srcId="{FF62E98E-481B-E04E-A9F6-E53139B3511C}" destId="{705C9F01-3AFC-144C-8F33-3361FF321FF5}" srcOrd="3" destOrd="0" parTransId="{1813F33F-EA49-B04F-A044-1E8E49616CDC}" sibTransId="{E1DAAED9-80B6-EF42-946D-254F5709EF4C}"/>
    <dgm:cxn modelId="{B3E54279-96AC-EA44-AD3E-0F16A9D43A3E}" type="presOf" srcId="{6E478189-CF59-0F4B-B0F8-BC55192BC89A}" destId="{629A273E-6BD4-864D-85F3-358F2F2ED00A}" srcOrd="0" destOrd="0" presId="urn:microsoft.com/office/officeart/2005/8/layout/lProcess1"/>
    <dgm:cxn modelId="{6E35012F-131E-AB4E-A33D-6DA9C1A4A412}" type="presOf" srcId="{3AAACC04-BB20-7240-8A9E-019F6816D3F8}" destId="{CBEB7227-142A-A042-9D81-79733DD71991}" srcOrd="0" destOrd="0" presId="urn:microsoft.com/office/officeart/2005/8/layout/lProcess1"/>
    <dgm:cxn modelId="{BFC421E5-6795-0B45-858E-571599411C57}" type="presOf" srcId="{96AAA609-672A-6A45-A255-C1C359F1C0C1}" destId="{80266E48-4054-4742-97B8-D8DD94263408}" srcOrd="0" destOrd="0" presId="urn:microsoft.com/office/officeart/2005/8/layout/lProcess1"/>
    <dgm:cxn modelId="{4794AD70-BD2E-674D-AEDF-A3F3AFC23442}" type="presOf" srcId="{98227157-F5D5-5044-BA6A-A3CC853429F6}" destId="{BF3C9B07-1874-B749-8759-AAE7E398882F}" srcOrd="0" destOrd="0" presId="urn:microsoft.com/office/officeart/2005/8/layout/lProcess1"/>
    <dgm:cxn modelId="{C9A214B0-7CFD-E84A-A8BD-DD300B6C946E}" type="presOf" srcId="{E716DD2A-B3A6-0340-A134-2CA7DB633FFB}" destId="{71C1F823-ECBD-A54B-A03E-117449613712}" srcOrd="0" destOrd="0" presId="urn:microsoft.com/office/officeart/2005/8/layout/lProcess1"/>
    <dgm:cxn modelId="{026ACFF7-AC5C-2F4F-91D9-DEF568D6F3EF}" type="presOf" srcId="{2D4362DB-C3C8-A046-A85F-E6C0E6E1584C}" destId="{5280F172-2C4F-1249-A0A8-63FB6FFAB832}" srcOrd="0" destOrd="0" presId="urn:microsoft.com/office/officeart/2005/8/layout/lProcess1"/>
    <dgm:cxn modelId="{343AEFE5-1D79-B84E-83FA-C744B2FAB5DD}" srcId="{C3156D0B-2CD5-EC47-9BC1-B9BC598FA916}" destId="{985674F2-568A-BD4E-A15B-95F958926520}" srcOrd="0" destOrd="0" parTransId="{00322C58-0518-5C4B-925E-9A2B0AEA6CE1}" sibTransId="{9D23D891-996B-5D48-9FBE-59E9E096C0C8}"/>
    <dgm:cxn modelId="{3E1D73B9-56F5-204E-9BF9-B39122A86A6C}" srcId="{7DC41F77-AF44-D944-9BD3-B400C1D12439}" destId="{8C3430B3-0505-D844-B665-80B284DE840B}" srcOrd="2" destOrd="0" parTransId="{B4EEED37-4EF8-354C-8C4A-8113C081D1E6}" sibTransId="{493243B0-A5FF-664C-B99E-DDCCEA206B44}"/>
    <dgm:cxn modelId="{26234B36-3F5F-D641-8E55-14FDB1AD5CBC}" type="presOf" srcId="{860982C9-0FC9-8C4C-814A-CC741E2833BA}" destId="{0B44D4CB-BE55-0D46-80F0-F2C3F246D103}" srcOrd="0" destOrd="0" presId="urn:microsoft.com/office/officeart/2005/8/layout/lProcess1"/>
    <dgm:cxn modelId="{9C94280F-19FA-C546-ACA2-B5D382AEAE08}" srcId="{985674F2-568A-BD4E-A15B-95F958926520}" destId="{96AAA609-672A-6A45-A255-C1C359F1C0C1}" srcOrd="0" destOrd="0" parTransId="{11AC2BB9-1AD4-4740-B118-3F8494FA61E8}" sibTransId="{7CB6C21C-7102-DB48-B7D0-42BB98382E80}"/>
    <dgm:cxn modelId="{F0C5F63B-20AB-824A-8660-9E26374CD8F4}" type="presOf" srcId="{78E37D0E-E06F-2F41-AE48-C5C3D02F4624}" destId="{1F75040F-D604-5140-9890-787313694F97}" srcOrd="0" destOrd="0" presId="urn:microsoft.com/office/officeart/2005/8/layout/lProcess1"/>
    <dgm:cxn modelId="{4CE9FDAB-A84E-334A-BA1E-8E78D6914926}" srcId="{7DC41F77-AF44-D944-9BD3-B400C1D12439}" destId="{9E76B640-A724-9942-BCE7-AA1F887AEB92}" srcOrd="1" destOrd="0" parTransId="{7E6FAFCE-2AB6-E04D-9462-A6D4E3167C1C}" sibTransId="{78E37D0E-E06F-2F41-AE48-C5C3D02F4624}"/>
    <dgm:cxn modelId="{5C68A1ED-819D-CE46-A3F8-D3CB0B4D3420}" srcId="{985674F2-568A-BD4E-A15B-95F958926520}" destId="{19BD261D-E70B-A54E-92B4-1300FC7622F1}" srcOrd="4" destOrd="0" parTransId="{57A25301-8BB0-5949-90E8-99E820DDA716}" sibTransId="{DF149460-3873-5448-9E51-E77469CA9808}"/>
    <dgm:cxn modelId="{80AB3B55-5189-D543-9C90-B43996B44975}" type="presOf" srcId="{FF62E98E-481B-E04E-A9F6-E53139B3511C}" destId="{32A7FA11-CFE9-794E-AFF9-7F80DD73A9ED}" srcOrd="0" destOrd="0" presId="urn:microsoft.com/office/officeart/2005/8/layout/lProcess1"/>
    <dgm:cxn modelId="{E49C72DB-F39D-6C4E-9616-9A3625B9F243}" srcId="{D00B288C-F5EF-E24B-A98B-A6AD921CE835}" destId="{995B1889-3538-0D40-A3C9-401F13C23C39}" srcOrd="2" destOrd="0" parTransId="{E0EB7B9B-806F-C444-99D4-7444D3F40221}" sibTransId="{860982C9-0FC9-8C4C-814A-CC741E2833BA}"/>
    <dgm:cxn modelId="{4C18095E-321D-AC4C-BB0D-189928B572AD}" type="presOf" srcId="{E51CC511-BCB9-E549-B2F6-C1059B951DC4}" destId="{E3450FB5-3D80-4449-AC65-17A115C6FA0F}" srcOrd="0" destOrd="0" presId="urn:microsoft.com/office/officeart/2005/8/layout/lProcess1"/>
    <dgm:cxn modelId="{DC45AE05-95D8-8B41-A99F-1A4BB45E086E}" type="presOf" srcId="{39B45CBE-6529-4C4F-B13B-523C672427EA}" destId="{FD4661D6-FF53-5A47-9536-BF8FED32AFD2}" srcOrd="0" destOrd="0" presId="urn:microsoft.com/office/officeart/2005/8/layout/lProcess1"/>
    <dgm:cxn modelId="{B18E668E-128C-6448-A7E2-D37A8FDA4B62}" type="presOf" srcId="{11AC2BB9-1AD4-4740-B118-3F8494FA61E8}" destId="{85A347AA-72B3-A547-BD4E-22C1E8C7D5B2}" srcOrd="0" destOrd="0" presId="urn:microsoft.com/office/officeart/2005/8/layout/lProcess1"/>
    <dgm:cxn modelId="{F54C2964-DB3F-E249-828B-76B689BCDD45}" srcId="{FF62E98E-481B-E04E-A9F6-E53139B3511C}" destId="{E51CC511-BCB9-E549-B2F6-C1059B951DC4}" srcOrd="1" destOrd="0" parTransId="{E860D84D-FFD7-7041-A4EF-C187E6380A2E}" sibTransId="{3AAACC04-BB20-7240-8A9E-019F6816D3F8}"/>
    <dgm:cxn modelId="{57544743-384A-1F46-AEB0-A5CC085235E1}" type="presOf" srcId="{F4C7C617-6E62-BC4A-A7AB-D10BF0DB554E}" destId="{CFCD3BE4-49A7-EF49-8462-47CF92577830}" srcOrd="0" destOrd="0" presId="urn:microsoft.com/office/officeart/2005/8/layout/lProcess1"/>
    <dgm:cxn modelId="{D99FE612-B350-574A-823B-0AAD8EB90E15}" srcId="{D00B288C-F5EF-E24B-A98B-A6AD921CE835}" destId="{624AAA47-997A-CF4E-BB9A-90375119D607}" srcOrd="1" destOrd="0" parTransId="{C3D89B18-B17B-F842-88DD-2CCC81E02A43}" sibTransId="{D479BA3E-80D2-0247-BAB4-73AAA40634B8}"/>
    <dgm:cxn modelId="{2AA9A71B-A9F8-AB49-9C1C-8D7276867C5F}" type="presOf" srcId="{19BD261D-E70B-A54E-92B4-1300FC7622F1}" destId="{3175F0EA-B9D2-EA47-8136-2EC5F74181A2}" srcOrd="0" destOrd="0" presId="urn:microsoft.com/office/officeart/2005/8/layout/lProcess1"/>
    <dgm:cxn modelId="{C7E1BB1D-9FA1-2542-87DC-6A6DBCB50CFA}" srcId="{D00B288C-F5EF-E24B-A98B-A6AD921CE835}" destId="{5DEBD442-6DC1-264E-A5A6-D4847FCDCA1D}" srcOrd="3" destOrd="0" parTransId="{19FBED5E-9E80-1143-BA51-2E5404C045F5}" sibTransId="{56106165-C6DF-D74A-9140-25E5DA95E4F2}"/>
    <dgm:cxn modelId="{64C00748-2A89-B547-83AF-E6687A023BFC}" type="presOf" srcId="{7DC41F77-AF44-D944-9BD3-B400C1D12439}" destId="{66BC4BC0-E587-7740-89E3-FF273343AA8B}" srcOrd="0" destOrd="0" presId="urn:microsoft.com/office/officeart/2005/8/layout/lProcess1"/>
    <dgm:cxn modelId="{2C8CCCCE-9A4D-B144-A75B-597775ECBB14}" type="presParOf" srcId="{6C4B3243-230B-A84D-A2BE-EF24D29273DC}" destId="{88F14538-15EA-C040-8650-572357129649}" srcOrd="0" destOrd="0" presId="urn:microsoft.com/office/officeart/2005/8/layout/lProcess1"/>
    <dgm:cxn modelId="{D0A2789E-4B42-4B40-B954-85017D2C75C4}" type="presParOf" srcId="{88F14538-15EA-C040-8650-572357129649}" destId="{5E5818E0-691C-A64E-9E8C-45B943956D71}" srcOrd="0" destOrd="0" presId="urn:microsoft.com/office/officeart/2005/8/layout/lProcess1"/>
    <dgm:cxn modelId="{27F37783-643A-BF4F-8477-89BBE9D84BF6}" type="presParOf" srcId="{88F14538-15EA-C040-8650-572357129649}" destId="{85A347AA-72B3-A547-BD4E-22C1E8C7D5B2}" srcOrd="1" destOrd="0" presId="urn:microsoft.com/office/officeart/2005/8/layout/lProcess1"/>
    <dgm:cxn modelId="{83DA9A90-C076-BE44-BB41-7125D7E77541}" type="presParOf" srcId="{88F14538-15EA-C040-8650-572357129649}" destId="{80266E48-4054-4742-97B8-D8DD94263408}" srcOrd="2" destOrd="0" presId="urn:microsoft.com/office/officeart/2005/8/layout/lProcess1"/>
    <dgm:cxn modelId="{2D36E6ED-E476-EB40-AEDE-7D051A5C1014}" type="presParOf" srcId="{88F14538-15EA-C040-8650-572357129649}" destId="{809396E5-2638-734C-A3E3-7ED4EFE721C0}" srcOrd="3" destOrd="0" presId="urn:microsoft.com/office/officeart/2005/8/layout/lProcess1"/>
    <dgm:cxn modelId="{FB9D8853-ED16-FF42-9D64-88BDBC176B0F}" type="presParOf" srcId="{88F14538-15EA-C040-8650-572357129649}" destId="{CAEE4822-C12D-0B4C-98CC-6E4BE659D526}" srcOrd="4" destOrd="0" presId="urn:microsoft.com/office/officeart/2005/8/layout/lProcess1"/>
    <dgm:cxn modelId="{89597E9A-F35C-524E-BE72-560D2935FFE2}" type="presParOf" srcId="{88F14538-15EA-C040-8650-572357129649}" destId="{FD4661D6-FF53-5A47-9536-BF8FED32AFD2}" srcOrd="5" destOrd="0" presId="urn:microsoft.com/office/officeart/2005/8/layout/lProcess1"/>
    <dgm:cxn modelId="{B6096150-B103-1145-9B4D-BB8BC062436E}" type="presParOf" srcId="{88F14538-15EA-C040-8650-572357129649}" destId="{B12F5B80-2574-3348-8480-C8B9C1CDEFA3}" srcOrd="6" destOrd="0" presId="urn:microsoft.com/office/officeart/2005/8/layout/lProcess1"/>
    <dgm:cxn modelId="{79778310-560A-5543-82ED-48ABAD15BB77}" type="presParOf" srcId="{88F14538-15EA-C040-8650-572357129649}" destId="{172A5B0F-68C4-2741-83FA-2D97B5298338}" srcOrd="7" destOrd="0" presId="urn:microsoft.com/office/officeart/2005/8/layout/lProcess1"/>
    <dgm:cxn modelId="{C54C5A1E-20C0-4244-B992-2DFD260516B7}" type="presParOf" srcId="{88F14538-15EA-C040-8650-572357129649}" destId="{36D4E810-904C-5A4F-A2F7-3659CD7B7666}" srcOrd="8" destOrd="0" presId="urn:microsoft.com/office/officeart/2005/8/layout/lProcess1"/>
    <dgm:cxn modelId="{789CE356-97CF-2A4E-96DA-AE5F683A69E1}" type="presParOf" srcId="{88F14538-15EA-C040-8650-572357129649}" destId="{629A273E-6BD4-864D-85F3-358F2F2ED00A}" srcOrd="9" destOrd="0" presId="urn:microsoft.com/office/officeart/2005/8/layout/lProcess1"/>
    <dgm:cxn modelId="{51943E07-08B2-4C42-B5D9-49C506258B1D}" type="presParOf" srcId="{88F14538-15EA-C040-8650-572357129649}" destId="{3175F0EA-B9D2-EA47-8136-2EC5F74181A2}" srcOrd="10" destOrd="0" presId="urn:microsoft.com/office/officeart/2005/8/layout/lProcess1"/>
    <dgm:cxn modelId="{45FFC0FB-AC48-164A-B2E1-A2980BCACF86}" type="presParOf" srcId="{6C4B3243-230B-A84D-A2BE-EF24D29273DC}" destId="{DF5CBFDE-140C-3042-8EB5-E1F9C4BC8D29}" srcOrd="1" destOrd="0" presId="urn:microsoft.com/office/officeart/2005/8/layout/lProcess1"/>
    <dgm:cxn modelId="{696960C1-20F2-094B-96CE-ABD5869F0A70}" type="presParOf" srcId="{6C4B3243-230B-A84D-A2BE-EF24D29273DC}" destId="{7826D51C-9199-0347-9F25-2FF888304829}" srcOrd="2" destOrd="0" presId="urn:microsoft.com/office/officeart/2005/8/layout/lProcess1"/>
    <dgm:cxn modelId="{80ED0503-F153-BB4B-8609-7A1E8DE306D9}" type="presParOf" srcId="{7826D51C-9199-0347-9F25-2FF888304829}" destId="{9CCF0570-545E-3640-B418-2769F91F8952}" srcOrd="0" destOrd="0" presId="urn:microsoft.com/office/officeart/2005/8/layout/lProcess1"/>
    <dgm:cxn modelId="{16C4FB43-5EB9-F049-9D47-B4A520F9D81D}" type="presParOf" srcId="{7826D51C-9199-0347-9F25-2FF888304829}" destId="{22D0D466-6A45-0649-8ECD-DC64288260B0}" srcOrd="1" destOrd="0" presId="urn:microsoft.com/office/officeart/2005/8/layout/lProcess1"/>
    <dgm:cxn modelId="{CD241D1A-687D-7242-A154-67DF50CE6618}" type="presParOf" srcId="{7826D51C-9199-0347-9F25-2FF888304829}" destId="{B582A3D3-1224-F343-98D1-46F2BBCFF38A}" srcOrd="2" destOrd="0" presId="urn:microsoft.com/office/officeart/2005/8/layout/lProcess1"/>
    <dgm:cxn modelId="{51653755-261D-8E4E-9188-3B5BA9E84258}" type="presParOf" srcId="{7826D51C-9199-0347-9F25-2FF888304829}" destId="{E6D4C602-C654-FE4D-B969-C3D44E8440F5}" srcOrd="3" destOrd="0" presId="urn:microsoft.com/office/officeart/2005/8/layout/lProcess1"/>
    <dgm:cxn modelId="{0D879D42-A4CE-224E-AB33-E4250AE7E7E2}" type="presParOf" srcId="{7826D51C-9199-0347-9F25-2FF888304829}" destId="{19B1169F-7216-3040-AC33-5D2BFB978C95}" srcOrd="4" destOrd="0" presId="urn:microsoft.com/office/officeart/2005/8/layout/lProcess1"/>
    <dgm:cxn modelId="{E8FF29B1-E874-9645-A402-46925D99F0C8}" type="presParOf" srcId="{7826D51C-9199-0347-9F25-2FF888304829}" destId="{8D0A9C35-3072-9E4E-B150-F60ECBF3708D}" srcOrd="5" destOrd="0" presId="urn:microsoft.com/office/officeart/2005/8/layout/lProcess1"/>
    <dgm:cxn modelId="{4ADA55FA-0E5E-4F4D-892C-4EE2F18F7CD3}" type="presParOf" srcId="{7826D51C-9199-0347-9F25-2FF888304829}" destId="{592D5021-2C21-F246-91B3-9750293E64CC}" srcOrd="6" destOrd="0" presId="urn:microsoft.com/office/officeart/2005/8/layout/lProcess1"/>
    <dgm:cxn modelId="{55933E44-E664-654B-BB89-C1B93B3BCBBA}" type="presParOf" srcId="{7826D51C-9199-0347-9F25-2FF888304829}" destId="{0B44D4CB-BE55-0D46-80F0-F2C3F246D103}" srcOrd="7" destOrd="0" presId="urn:microsoft.com/office/officeart/2005/8/layout/lProcess1"/>
    <dgm:cxn modelId="{60137E16-707A-AB4D-BFC3-887FFE9D7BC5}" type="presParOf" srcId="{7826D51C-9199-0347-9F25-2FF888304829}" destId="{BB1F0ADC-21CB-D944-9B48-D9D0965184A2}" srcOrd="8" destOrd="0" presId="urn:microsoft.com/office/officeart/2005/8/layout/lProcess1"/>
    <dgm:cxn modelId="{5AB1039B-57D2-7D41-B092-4D57A84A2087}" type="presParOf" srcId="{6C4B3243-230B-A84D-A2BE-EF24D29273DC}" destId="{C46B1C78-95B3-3342-98E7-A8DE4AEFC801}" srcOrd="3" destOrd="0" presId="urn:microsoft.com/office/officeart/2005/8/layout/lProcess1"/>
    <dgm:cxn modelId="{040DC136-4FB0-5840-A6C3-D0CCE2A25F1C}" type="presParOf" srcId="{6C4B3243-230B-A84D-A2BE-EF24D29273DC}" destId="{362EDA55-EBBF-634D-AB72-46E3933DB71C}" srcOrd="4" destOrd="0" presId="urn:microsoft.com/office/officeart/2005/8/layout/lProcess1"/>
    <dgm:cxn modelId="{1D001894-271B-A146-B277-8D63782F3038}" type="presParOf" srcId="{362EDA55-EBBF-634D-AB72-46E3933DB71C}" destId="{66BC4BC0-E587-7740-89E3-FF273343AA8B}" srcOrd="0" destOrd="0" presId="urn:microsoft.com/office/officeart/2005/8/layout/lProcess1"/>
    <dgm:cxn modelId="{18269FC3-0E7A-6741-98FD-276180CE279D}" type="presParOf" srcId="{362EDA55-EBBF-634D-AB72-46E3933DB71C}" destId="{DD9CC98E-073F-374F-89DE-6B44369371B0}" srcOrd="1" destOrd="0" presId="urn:microsoft.com/office/officeart/2005/8/layout/lProcess1"/>
    <dgm:cxn modelId="{DF08230E-CC7A-FF48-93CC-65756B41E9A2}" type="presParOf" srcId="{362EDA55-EBBF-634D-AB72-46E3933DB71C}" destId="{09C5076E-48BF-AE45-8CE1-F05470BB5E36}" srcOrd="2" destOrd="0" presId="urn:microsoft.com/office/officeart/2005/8/layout/lProcess1"/>
    <dgm:cxn modelId="{58E1A933-F6C5-B04C-8438-65618BF07038}" type="presParOf" srcId="{362EDA55-EBBF-634D-AB72-46E3933DB71C}" destId="{71C1F823-ECBD-A54B-A03E-117449613712}" srcOrd="3" destOrd="0" presId="urn:microsoft.com/office/officeart/2005/8/layout/lProcess1"/>
    <dgm:cxn modelId="{03F0D4A6-0658-EA47-99EA-931B67F55F3A}" type="presParOf" srcId="{362EDA55-EBBF-634D-AB72-46E3933DB71C}" destId="{9B51737C-7898-2744-902F-EFC99705532B}" srcOrd="4" destOrd="0" presId="urn:microsoft.com/office/officeart/2005/8/layout/lProcess1"/>
    <dgm:cxn modelId="{E6663598-633D-8A4A-AFB9-185BCA771CE3}" type="presParOf" srcId="{362EDA55-EBBF-634D-AB72-46E3933DB71C}" destId="{1F75040F-D604-5140-9890-787313694F97}" srcOrd="5" destOrd="0" presId="urn:microsoft.com/office/officeart/2005/8/layout/lProcess1"/>
    <dgm:cxn modelId="{77654088-BFEC-3546-B5B2-4AF97D4F1AA7}" type="presParOf" srcId="{362EDA55-EBBF-634D-AB72-46E3933DB71C}" destId="{2D753091-D2C0-ED47-AAFE-D74F5FA2A754}" srcOrd="6" destOrd="0" presId="urn:microsoft.com/office/officeart/2005/8/layout/lProcess1"/>
    <dgm:cxn modelId="{B26A616B-D1EE-2A4F-B7D2-AA935F68FEC2}" type="presParOf" srcId="{6C4B3243-230B-A84D-A2BE-EF24D29273DC}" destId="{C87CFEFC-7E52-1A46-B5BA-24B3ACFB6062}" srcOrd="5" destOrd="0" presId="urn:microsoft.com/office/officeart/2005/8/layout/lProcess1"/>
    <dgm:cxn modelId="{83A428AA-6E77-8B41-A75C-C6FEDFD4E9FE}" type="presParOf" srcId="{6C4B3243-230B-A84D-A2BE-EF24D29273DC}" destId="{4578BE04-5C80-734D-BC28-896323917E1E}" srcOrd="6" destOrd="0" presId="urn:microsoft.com/office/officeart/2005/8/layout/lProcess1"/>
    <dgm:cxn modelId="{F907BBEA-6E54-A34E-A230-833B89BD3C69}" type="presParOf" srcId="{4578BE04-5C80-734D-BC28-896323917E1E}" destId="{32A7FA11-CFE9-794E-AFF9-7F80DD73A9ED}" srcOrd="0" destOrd="0" presId="urn:microsoft.com/office/officeart/2005/8/layout/lProcess1"/>
    <dgm:cxn modelId="{9203859E-2E93-5945-95CE-B30FD2428616}" type="presParOf" srcId="{4578BE04-5C80-734D-BC28-896323917E1E}" destId="{423C0071-B6E0-4546-8A9E-53E3D1453800}" srcOrd="1" destOrd="0" presId="urn:microsoft.com/office/officeart/2005/8/layout/lProcess1"/>
    <dgm:cxn modelId="{E0D0C2A4-88F8-1146-AA84-5C0B363D46EF}" type="presParOf" srcId="{4578BE04-5C80-734D-BC28-896323917E1E}" destId="{CFCD3BE4-49A7-EF49-8462-47CF92577830}" srcOrd="2" destOrd="0" presId="urn:microsoft.com/office/officeart/2005/8/layout/lProcess1"/>
    <dgm:cxn modelId="{8B64A32D-EB09-EF4E-BA91-CA09003657FF}" type="presParOf" srcId="{4578BE04-5C80-734D-BC28-896323917E1E}" destId="{5280F172-2C4F-1249-A0A8-63FB6FFAB832}" srcOrd="3" destOrd="0" presId="urn:microsoft.com/office/officeart/2005/8/layout/lProcess1"/>
    <dgm:cxn modelId="{7895139E-41C9-B34E-9F53-448CF7695D41}" type="presParOf" srcId="{4578BE04-5C80-734D-BC28-896323917E1E}" destId="{E3450FB5-3D80-4449-AC65-17A115C6FA0F}" srcOrd="4" destOrd="0" presId="urn:microsoft.com/office/officeart/2005/8/layout/lProcess1"/>
    <dgm:cxn modelId="{9D8D546F-EDA8-094F-A251-896496ABFD19}" type="presParOf" srcId="{4578BE04-5C80-734D-BC28-896323917E1E}" destId="{CBEB7227-142A-A042-9D81-79733DD71991}" srcOrd="5" destOrd="0" presId="urn:microsoft.com/office/officeart/2005/8/layout/lProcess1"/>
    <dgm:cxn modelId="{6FC6A372-1CED-9044-A2A6-030619087EA6}" type="presParOf" srcId="{4578BE04-5C80-734D-BC28-896323917E1E}" destId="{BF3C9B07-1874-B749-8759-AAE7E398882F}" srcOrd="6" destOrd="0" presId="urn:microsoft.com/office/officeart/2005/8/layout/lProcess1"/>
    <dgm:cxn modelId="{5C3B6542-55D4-A848-8D0F-650752F4DC57}" type="presParOf" srcId="{4578BE04-5C80-734D-BC28-896323917E1E}" destId="{47078C92-95D9-0948-B476-7B59952B7DBD}" srcOrd="7" destOrd="0" presId="urn:microsoft.com/office/officeart/2005/8/layout/lProcess1"/>
    <dgm:cxn modelId="{2E4109FC-32A0-6444-884D-8E0807627077}" type="presParOf" srcId="{4578BE04-5C80-734D-BC28-896323917E1E}" destId="{3CFC1ED2-8B0A-2842-8445-9BC83A7342C0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818E0-691C-A64E-9E8C-45B943956D71}">
      <dsp:nvSpPr>
        <dsp:cNvPr id="0" name=""/>
        <dsp:cNvSpPr/>
      </dsp:nvSpPr>
      <dsp:spPr>
        <a:xfrm>
          <a:off x="309" y="326056"/>
          <a:ext cx="1950873" cy="695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Institutional Strengthening </a:t>
          </a:r>
        </a:p>
      </dsp:txBody>
      <dsp:txXfrm>
        <a:off x="20670" y="346417"/>
        <a:ext cx="1910151" cy="654454"/>
      </dsp:txXfrm>
    </dsp:sp>
    <dsp:sp modelId="{85A347AA-72B3-A547-BD4E-22C1E8C7D5B2}">
      <dsp:nvSpPr>
        <dsp:cNvPr id="0" name=""/>
        <dsp:cNvSpPr/>
      </dsp:nvSpPr>
      <dsp:spPr>
        <a:xfrm rot="5400000">
          <a:off x="933273" y="1063706"/>
          <a:ext cx="84946" cy="8494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266E48-4054-4742-97B8-D8DD94263408}">
      <dsp:nvSpPr>
        <dsp:cNvPr id="0" name=""/>
        <dsp:cNvSpPr/>
      </dsp:nvSpPr>
      <dsp:spPr>
        <a:xfrm>
          <a:off x="4930" y="1191125"/>
          <a:ext cx="1941631" cy="4854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DM Organizations (national and regional) Strengthened for Supporting and monitoring the advancement of DRM</a:t>
          </a:r>
        </a:p>
      </dsp:txBody>
      <dsp:txXfrm>
        <a:off x="19147" y="1205342"/>
        <a:ext cx="1913197" cy="456973"/>
      </dsp:txXfrm>
    </dsp:sp>
    <dsp:sp modelId="{809396E5-2638-734C-A3E3-7ED4EFE721C0}">
      <dsp:nvSpPr>
        <dsp:cNvPr id="0" name=""/>
        <dsp:cNvSpPr/>
      </dsp:nvSpPr>
      <dsp:spPr>
        <a:xfrm rot="5400000">
          <a:off x="933273" y="1719006"/>
          <a:ext cx="84946" cy="8494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EE4822-C12D-0B4C-98CC-6E4BE659D526}">
      <dsp:nvSpPr>
        <dsp:cNvPr id="0" name=""/>
        <dsp:cNvSpPr/>
      </dsp:nvSpPr>
      <dsp:spPr>
        <a:xfrm>
          <a:off x="4930" y="1846426"/>
          <a:ext cx="1941631" cy="4854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CDM Integrated into policy, strategy, legislation</a:t>
          </a:r>
        </a:p>
      </dsp:txBody>
      <dsp:txXfrm>
        <a:off x="19147" y="1860643"/>
        <a:ext cx="1913197" cy="456973"/>
      </dsp:txXfrm>
    </dsp:sp>
    <dsp:sp modelId="{FD4661D6-FF53-5A47-9536-BF8FED32AFD2}">
      <dsp:nvSpPr>
        <dsp:cNvPr id="0" name=""/>
        <dsp:cNvSpPr/>
      </dsp:nvSpPr>
      <dsp:spPr>
        <a:xfrm rot="5400000">
          <a:off x="933273" y="2374307"/>
          <a:ext cx="84946" cy="8494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2F5B80-2574-3348-8480-C8B9C1CDEFA3}">
      <dsp:nvSpPr>
        <dsp:cNvPr id="0" name=""/>
        <dsp:cNvSpPr/>
      </dsp:nvSpPr>
      <dsp:spPr>
        <a:xfrm>
          <a:off x="4930" y="2501726"/>
          <a:ext cx="1941631" cy="4854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Development Partner Programming aligned</a:t>
          </a:r>
        </a:p>
      </dsp:txBody>
      <dsp:txXfrm>
        <a:off x="19147" y="2515943"/>
        <a:ext cx="1913197" cy="456973"/>
      </dsp:txXfrm>
    </dsp:sp>
    <dsp:sp modelId="{172A5B0F-68C4-2741-83FA-2D97B5298338}">
      <dsp:nvSpPr>
        <dsp:cNvPr id="0" name=""/>
        <dsp:cNvSpPr/>
      </dsp:nvSpPr>
      <dsp:spPr>
        <a:xfrm rot="5400000">
          <a:off x="933273" y="3029607"/>
          <a:ext cx="84946" cy="8494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D4E810-904C-5A4F-A2F7-3659CD7B7666}">
      <dsp:nvSpPr>
        <dsp:cNvPr id="0" name=""/>
        <dsp:cNvSpPr/>
      </dsp:nvSpPr>
      <dsp:spPr>
        <a:xfrm>
          <a:off x="4930" y="3157027"/>
          <a:ext cx="1941631" cy="4854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Strengthened Coordination for preparedness, response and recovery </a:t>
          </a:r>
        </a:p>
      </dsp:txBody>
      <dsp:txXfrm>
        <a:off x="19147" y="3171244"/>
        <a:ext cx="1913197" cy="456973"/>
      </dsp:txXfrm>
    </dsp:sp>
    <dsp:sp modelId="{629A273E-6BD4-864D-85F3-358F2F2ED00A}">
      <dsp:nvSpPr>
        <dsp:cNvPr id="0" name=""/>
        <dsp:cNvSpPr/>
      </dsp:nvSpPr>
      <dsp:spPr>
        <a:xfrm rot="5400000">
          <a:off x="933273" y="3684908"/>
          <a:ext cx="84946" cy="8494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75F0EA-B9D2-EA47-8136-2EC5F74181A2}">
      <dsp:nvSpPr>
        <dsp:cNvPr id="0" name=""/>
        <dsp:cNvSpPr/>
      </dsp:nvSpPr>
      <dsp:spPr>
        <a:xfrm>
          <a:off x="4930" y="3812328"/>
          <a:ext cx="1941631" cy="4854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Adequate resourcing of CDM Programming </a:t>
          </a:r>
        </a:p>
      </dsp:txBody>
      <dsp:txXfrm>
        <a:off x="19147" y="3826545"/>
        <a:ext cx="1913197" cy="456973"/>
      </dsp:txXfrm>
    </dsp:sp>
    <dsp:sp modelId="{9CCF0570-545E-3640-B418-2769F91F8952}">
      <dsp:nvSpPr>
        <dsp:cNvPr id="0" name=""/>
        <dsp:cNvSpPr/>
      </dsp:nvSpPr>
      <dsp:spPr>
        <a:xfrm>
          <a:off x="2223011" y="326056"/>
          <a:ext cx="1941631" cy="636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Knowledge Management </a:t>
          </a:r>
        </a:p>
      </dsp:txBody>
      <dsp:txXfrm>
        <a:off x="2241668" y="344713"/>
        <a:ext cx="1904317" cy="599677"/>
      </dsp:txXfrm>
    </dsp:sp>
    <dsp:sp modelId="{22D0D466-6A45-0649-8ECD-DC64288260B0}">
      <dsp:nvSpPr>
        <dsp:cNvPr id="0" name=""/>
        <dsp:cNvSpPr/>
      </dsp:nvSpPr>
      <dsp:spPr>
        <a:xfrm rot="5400000">
          <a:off x="3151353" y="1005520"/>
          <a:ext cx="84946" cy="8494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82A3D3-1224-F343-98D1-46F2BBCFF38A}">
      <dsp:nvSpPr>
        <dsp:cNvPr id="0" name=""/>
        <dsp:cNvSpPr/>
      </dsp:nvSpPr>
      <dsp:spPr>
        <a:xfrm>
          <a:off x="2223011" y="1132939"/>
          <a:ext cx="1941631" cy="4854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Regional Network for Risk Informed Decision Making </a:t>
          </a:r>
        </a:p>
      </dsp:txBody>
      <dsp:txXfrm>
        <a:off x="2237228" y="1147156"/>
        <a:ext cx="1913197" cy="456973"/>
      </dsp:txXfrm>
    </dsp:sp>
    <dsp:sp modelId="{E6D4C602-C654-FE4D-B969-C3D44E8440F5}">
      <dsp:nvSpPr>
        <dsp:cNvPr id="0" name=""/>
        <dsp:cNvSpPr/>
      </dsp:nvSpPr>
      <dsp:spPr>
        <a:xfrm rot="5400000">
          <a:off x="3151353" y="1660820"/>
          <a:ext cx="84946" cy="8494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B1169F-7216-3040-AC33-5D2BFB978C95}">
      <dsp:nvSpPr>
        <dsp:cNvPr id="0" name=""/>
        <dsp:cNvSpPr/>
      </dsp:nvSpPr>
      <dsp:spPr>
        <a:xfrm>
          <a:off x="2223011" y="1788240"/>
          <a:ext cx="1941631" cy="4854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Integrated System for fact based decision making at all levels</a:t>
          </a:r>
        </a:p>
      </dsp:txBody>
      <dsp:txXfrm>
        <a:off x="2237228" y="1802457"/>
        <a:ext cx="1913197" cy="456973"/>
      </dsp:txXfrm>
    </dsp:sp>
    <dsp:sp modelId="{8D0A9C35-3072-9E4E-B150-F60ECBF3708D}">
      <dsp:nvSpPr>
        <dsp:cNvPr id="0" name=""/>
        <dsp:cNvSpPr/>
      </dsp:nvSpPr>
      <dsp:spPr>
        <a:xfrm rot="5400000">
          <a:off x="3151353" y="2316121"/>
          <a:ext cx="84946" cy="8494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2D5021-2C21-F246-91B3-9750293E64CC}">
      <dsp:nvSpPr>
        <dsp:cNvPr id="0" name=""/>
        <dsp:cNvSpPr/>
      </dsp:nvSpPr>
      <dsp:spPr>
        <a:xfrm>
          <a:off x="2223011" y="2443541"/>
          <a:ext cx="1941631" cy="4854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Incorporation of Community and Sector Knowledge in Risk Assessments </a:t>
          </a:r>
        </a:p>
      </dsp:txBody>
      <dsp:txXfrm>
        <a:off x="2237228" y="2457758"/>
        <a:ext cx="1913197" cy="456973"/>
      </dsp:txXfrm>
    </dsp:sp>
    <dsp:sp modelId="{0B44D4CB-BE55-0D46-80F0-F2C3F246D103}">
      <dsp:nvSpPr>
        <dsp:cNvPr id="0" name=""/>
        <dsp:cNvSpPr/>
      </dsp:nvSpPr>
      <dsp:spPr>
        <a:xfrm rot="5400000">
          <a:off x="3151353" y="2971422"/>
          <a:ext cx="84946" cy="8494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1F0ADC-21CB-D944-9B48-D9D0965184A2}">
      <dsp:nvSpPr>
        <dsp:cNvPr id="0" name=""/>
        <dsp:cNvSpPr/>
      </dsp:nvSpPr>
      <dsp:spPr>
        <a:xfrm>
          <a:off x="2223011" y="3098841"/>
          <a:ext cx="1941631" cy="4854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Education and Training materials, standardized, improved and applied </a:t>
          </a:r>
        </a:p>
      </dsp:txBody>
      <dsp:txXfrm>
        <a:off x="2237228" y="3113058"/>
        <a:ext cx="1913197" cy="456973"/>
      </dsp:txXfrm>
    </dsp:sp>
    <dsp:sp modelId="{66BC4BC0-E587-7740-89E3-FF273343AA8B}">
      <dsp:nvSpPr>
        <dsp:cNvPr id="0" name=""/>
        <dsp:cNvSpPr/>
      </dsp:nvSpPr>
      <dsp:spPr>
        <a:xfrm>
          <a:off x="4436471" y="326056"/>
          <a:ext cx="1941631" cy="485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Sector Integration </a:t>
          </a:r>
        </a:p>
      </dsp:txBody>
      <dsp:txXfrm>
        <a:off x="4450688" y="340273"/>
        <a:ext cx="1913197" cy="456973"/>
      </dsp:txXfrm>
    </dsp:sp>
    <dsp:sp modelId="{DD9CC98E-073F-374F-89DE-6B44369371B0}">
      <dsp:nvSpPr>
        <dsp:cNvPr id="0" name=""/>
        <dsp:cNvSpPr/>
      </dsp:nvSpPr>
      <dsp:spPr>
        <a:xfrm rot="5400000">
          <a:off x="5364813" y="853937"/>
          <a:ext cx="84946" cy="8494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C5076E-48BF-AE45-8CE1-F05470BB5E36}">
      <dsp:nvSpPr>
        <dsp:cNvPr id="0" name=""/>
        <dsp:cNvSpPr/>
      </dsp:nvSpPr>
      <dsp:spPr>
        <a:xfrm>
          <a:off x="4436471" y="981356"/>
          <a:ext cx="1941631" cy="4854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Strategic Disaster Risk Management Programming for Priority Sectors</a:t>
          </a:r>
        </a:p>
      </dsp:txBody>
      <dsp:txXfrm>
        <a:off x="4450688" y="995573"/>
        <a:ext cx="1913197" cy="456973"/>
      </dsp:txXfrm>
    </dsp:sp>
    <dsp:sp modelId="{71C1F823-ECBD-A54B-A03E-117449613712}">
      <dsp:nvSpPr>
        <dsp:cNvPr id="0" name=""/>
        <dsp:cNvSpPr/>
      </dsp:nvSpPr>
      <dsp:spPr>
        <a:xfrm rot="5400000">
          <a:off x="5364813" y="1509237"/>
          <a:ext cx="84946" cy="8494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51737C-7898-2744-902F-EFC99705532B}">
      <dsp:nvSpPr>
        <dsp:cNvPr id="0" name=""/>
        <dsp:cNvSpPr/>
      </dsp:nvSpPr>
      <dsp:spPr>
        <a:xfrm>
          <a:off x="4436471" y="1636657"/>
          <a:ext cx="1941631" cy="4854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Hazard Information integrated into development planning and programming for priority sectors</a:t>
          </a:r>
        </a:p>
      </dsp:txBody>
      <dsp:txXfrm>
        <a:off x="4450688" y="1650874"/>
        <a:ext cx="1913197" cy="456973"/>
      </dsp:txXfrm>
    </dsp:sp>
    <dsp:sp modelId="{1F75040F-D604-5140-9890-787313694F97}">
      <dsp:nvSpPr>
        <dsp:cNvPr id="0" name=""/>
        <dsp:cNvSpPr/>
      </dsp:nvSpPr>
      <dsp:spPr>
        <a:xfrm rot="5400000">
          <a:off x="5364813" y="2164538"/>
          <a:ext cx="84946" cy="8494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53091-D2C0-ED47-AAFE-D74F5FA2A754}">
      <dsp:nvSpPr>
        <dsp:cNvPr id="0" name=""/>
        <dsp:cNvSpPr/>
      </dsp:nvSpPr>
      <dsp:spPr>
        <a:xfrm>
          <a:off x="4436471" y="2291957"/>
          <a:ext cx="1941631" cy="4854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Incentive programs developed and applied for the promotion of risk reduction/CCA in infrastructure investment</a:t>
          </a:r>
        </a:p>
      </dsp:txBody>
      <dsp:txXfrm>
        <a:off x="4450688" y="2306174"/>
        <a:ext cx="1913197" cy="456973"/>
      </dsp:txXfrm>
    </dsp:sp>
    <dsp:sp modelId="{32A7FA11-CFE9-794E-AFF9-7F80DD73A9ED}">
      <dsp:nvSpPr>
        <dsp:cNvPr id="0" name=""/>
        <dsp:cNvSpPr/>
      </dsp:nvSpPr>
      <dsp:spPr>
        <a:xfrm>
          <a:off x="6649931" y="326056"/>
          <a:ext cx="1941631" cy="485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Community Resilience </a:t>
          </a:r>
        </a:p>
      </dsp:txBody>
      <dsp:txXfrm>
        <a:off x="6664148" y="340273"/>
        <a:ext cx="1913197" cy="456973"/>
      </dsp:txXfrm>
    </dsp:sp>
    <dsp:sp modelId="{423C0071-B6E0-4546-8A9E-53E3D1453800}">
      <dsp:nvSpPr>
        <dsp:cNvPr id="0" name=""/>
        <dsp:cNvSpPr/>
      </dsp:nvSpPr>
      <dsp:spPr>
        <a:xfrm rot="5400000">
          <a:off x="7578273" y="853937"/>
          <a:ext cx="84946" cy="8494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CD3BE4-49A7-EF49-8462-47CF92577830}">
      <dsp:nvSpPr>
        <dsp:cNvPr id="0" name=""/>
        <dsp:cNvSpPr/>
      </dsp:nvSpPr>
      <dsp:spPr>
        <a:xfrm>
          <a:off x="6649931" y="981356"/>
          <a:ext cx="1941631" cy="4854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Standards for safe communities developed and applied</a:t>
          </a:r>
        </a:p>
      </dsp:txBody>
      <dsp:txXfrm>
        <a:off x="6664148" y="995573"/>
        <a:ext cx="1913197" cy="456973"/>
      </dsp:txXfrm>
    </dsp:sp>
    <dsp:sp modelId="{5280F172-2C4F-1249-A0A8-63FB6FFAB832}">
      <dsp:nvSpPr>
        <dsp:cNvPr id="0" name=""/>
        <dsp:cNvSpPr/>
      </dsp:nvSpPr>
      <dsp:spPr>
        <a:xfrm rot="5400000">
          <a:off x="7578273" y="1509237"/>
          <a:ext cx="84946" cy="8494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450FB5-3D80-4449-AC65-17A115C6FA0F}">
      <dsp:nvSpPr>
        <dsp:cNvPr id="0" name=""/>
        <dsp:cNvSpPr/>
      </dsp:nvSpPr>
      <dsp:spPr>
        <a:xfrm>
          <a:off x="6649931" y="1636657"/>
          <a:ext cx="1941631" cy="4854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Community Based Disaster Management Capacity built/strengthened </a:t>
          </a:r>
        </a:p>
      </dsp:txBody>
      <dsp:txXfrm>
        <a:off x="6664148" y="1650874"/>
        <a:ext cx="1913197" cy="456973"/>
      </dsp:txXfrm>
    </dsp:sp>
    <dsp:sp modelId="{CBEB7227-142A-A042-9D81-79733DD71991}">
      <dsp:nvSpPr>
        <dsp:cNvPr id="0" name=""/>
        <dsp:cNvSpPr/>
      </dsp:nvSpPr>
      <dsp:spPr>
        <a:xfrm rot="5400000">
          <a:off x="7578273" y="2164538"/>
          <a:ext cx="84946" cy="8494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3C9B07-1874-B749-8759-AAE7E398882F}">
      <dsp:nvSpPr>
        <dsp:cNvPr id="0" name=""/>
        <dsp:cNvSpPr/>
      </dsp:nvSpPr>
      <dsp:spPr>
        <a:xfrm>
          <a:off x="6649931" y="2291957"/>
          <a:ext cx="1941631" cy="4854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Community EWS integrated, improved and expanded</a:t>
          </a:r>
        </a:p>
      </dsp:txBody>
      <dsp:txXfrm>
        <a:off x="6664148" y="2306174"/>
        <a:ext cx="1913197" cy="456973"/>
      </dsp:txXfrm>
    </dsp:sp>
    <dsp:sp modelId="{47078C92-95D9-0948-B476-7B59952B7DBD}">
      <dsp:nvSpPr>
        <dsp:cNvPr id="0" name=""/>
        <dsp:cNvSpPr/>
      </dsp:nvSpPr>
      <dsp:spPr>
        <a:xfrm rot="5400000">
          <a:off x="7578273" y="2819838"/>
          <a:ext cx="84946" cy="8494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FC1ED2-8B0A-2842-8445-9BC83A7342C0}">
      <dsp:nvSpPr>
        <dsp:cNvPr id="0" name=""/>
        <dsp:cNvSpPr/>
      </dsp:nvSpPr>
      <dsp:spPr>
        <a:xfrm>
          <a:off x="6649931" y="2947258"/>
          <a:ext cx="1941631" cy="4854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Community Livelihoods safeguarded  </a:t>
          </a:r>
        </a:p>
      </dsp:txBody>
      <dsp:txXfrm>
        <a:off x="6664148" y="2961475"/>
        <a:ext cx="1913197" cy="456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CDA85-A675-AA48-9802-BF8870522AE3}" type="datetimeFigureOut">
              <a:rPr lang="en-US" smtClean="0"/>
              <a:t>17/06/18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74AD5-E785-5946-BBC3-4F6E332C6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7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17/06/18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133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17/06/18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8830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17/06/18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4181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17/06/18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5393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17/06/18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2453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17/06/18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6637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17/06/18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9157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17/06/18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7507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17/06/18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9022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17/06/18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260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17/06/18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3836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C6F01-3721-4B93-AC8F-EAB36F17F669}" type="datetimeFigureOut">
              <a:rPr lang="es-PA" smtClean="0"/>
              <a:pPr/>
              <a:t>17/06/18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80541-039C-4CFC-BE54-483FE224D775}" type="slidenum">
              <a:rPr lang="es-PA" smtClean="0"/>
              <a:pPr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5068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1520" y="2913325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4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Ronald Jackson, Executive Director, CDEMA</a:t>
            </a:r>
            <a:endParaRPr lang="es-PA" sz="4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1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5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58856159"/>
              </p:ext>
            </p:extLst>
          </p:nvPr>
        </p:nvGraphicFramePr>
        <p:xfrm>
          <a:off x="288138" y="1343647"/>
          <a:ext cx="8591872" cy="462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98072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Regional Goal: Safer more resilient and sustainable Caribbean States </a:t>
            </a:r>
          </a:p>
        </p:txBody>
      </p:sp>
    </p:spTree>
    <p:extLst>
      <p:ext uri="{BB962C8B-B14F-4D97-AF65-F5344CB8AC3E}">
        <p14:creationId xmlns:p14="http://schemas.microsoft.com/office/powerpoint/2010/main" val="407417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Contributions to the CDM Strategy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485787"/>
              </p:ext>
            </p:extLst>
          </p:nvPr>
        </p:nvGraphicFramePr>
        <p:xfrm>
          <a:off x="467544" y="1556792"/>
          <a:ext cx="8229600" cy="466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945432"/>
                <a:gridCol w="2540968"/>
              </a:tblGrid>
              <a:tr h="612774">
                <a:tc>
                  <a:txBody>
                    <a:bodyPr/>
                    <a:lstStyle/>
                    <a:p>
                      <a:r>
                        <a:rPr lang="en-US" dirty="0" smtClean="0"/>
                        <a:t>Disaster Risk Reduction  Priorities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CDM/Sendai Links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Timeframes</a:t>
                      </a:r>
                      <a:endParaRPr lang="en-US" dirty="0"/>
                    </a:p>
                  </a:txBody>
                  <a:tcPr/>
                </a:tc>
              </a:tr>
              <a:tr h="612774">
                <a:tc>
                  <a:txBody>
                    <a:bodyPr/>
                    <a:lstStyle/>
                    <a:p>
                      <a:r>
                        <a:rPr lang="en-US" dirty="0" smtClean="0"/>
                        <a:t>Early Warning Systems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CDM RO4.3 SDF P4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5392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Resilience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CDM RO2.3,  SENDAI P1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CDM PA1 (RO1.2) SDF P2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2774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Building and Training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CDM regional priority 2 &amp; 4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5392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</a:t>
                      </a:r>
                      <a:r>
                        <a:rPr lang="en-US" baseline="0" dirty="0" smtClean="0"/>
                        <a:t> Strengthening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CDM: 1.4.; 2.3; 2.4 </a:t>
                      </a:r>
                      <a:endParaRPr lang="sk-SK" dirty="0" smtClean="0"/>
                    </a:p>
                    <a:p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SDF: Priority 3 (a) </a:t>
                      </a:r>
                      <a:endParaRPr lang="sk-SK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5392">
                <a:tc>
                  <a:txBody>
                    <a:bodyPr/>
                    <a:lstStyle/>
                    <a:p>
                      <a:r>
                        <a:rPr lang="en-US" dirty="0" smtClean="0"/>
                        <a:t>Public Private Partnership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CDM RO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3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Sendai Priority Action 3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30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the Evidence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0480"/>
          </a:xfrm>
        </p:spPr>
        <p:txBody>
          <a:bodyPr/>
          <a:lstStyle/>
          <a:p>
            <a:r>
              <a:rPr lang="en-US" dirty="0" smtClean="0"/>
              <a:t>Investment in EWS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Mitigation investments at the Community Level </a:t>
            </a:r>
            <a:r>
              <a:rPr lang="en-US" dirty="0"/>
              <a:t>(SKN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Support o building retrofitting </a:t>
            </a:r>
          </a:p>
          <a:p>
            <a:pPr lvl="1"/>
            <a:r>
              <a:rPr lang="en-US" dirty="0" smtClean="0"/>
              <a:t>Slope Stabilization (tree replanting)</a:t>
            </a:r>
          </a:p>
          <a:p>
            <a:r>
              <a:rPr lang="en-US" dirty="0" smtClean="0"/>
              <a:t>Investment in organizing Community groups(ANU)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1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the Evidence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04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Haiti</a:t>
            </a:r>
          </a:p>
          <a:p>
            <a:pPr lvl="1"/>
            <a:r>
              <a:rPr lang="en-US" dirty="0"/>
              <a:t>Early warning / Rapid assessment / Temporary shelters management </a:t>
            </a:r>
            <a:endParaRPr lang="en-US" dirty="0"/>
          </a:p>
          <a:p>
            <a:pPr lvl="1"/>
            <a:r>
              <a:rPr lang="en-US" dirty="0"/>
              <a:t>Risk mapping / Simulation exercises / SOP’s updates / Awareness </a:t>
            </a:r>
            <a:endParaRPr lang="en-US" dirty="0"/>
          </a:p>
          <a:p>
            <a:pPr lvl="1"/>
            <a:r>
              <a:rPr lang="en-US" dirty="0"/>
              <a:t>Multi-Hazard approach / Water storage capacities / Awareness / </a:t>
            </a:r>
            <a:r>
              <a:rPr lang="en-US" dirty="0" smtClean="0"/>
              <a:t>Coordination </a:t>
            </a:r>
            <a:endParaRPr lang="en-US" dirty="0"/>
          </a:p>
          <a:p>
            <a:pPr lvl="1"/>
            <a:r>
              <a:rPr lang="en-US" dirty="0"/>
              <a:t>Operational capacities thanks to WASH cholera response set-up / Flexible funding envelops to partners / Stock pre-positioning </a:t>
            </a:r>
            <a:endParaRPr lang="en-US" dirty="0"/>
          </a:p>
          <a:p>
            <a:pPr lvl="1"/>
            <a:r>
              <a:rPr lang="en-US" dirty="0"/>
              <a:t>Awareness / Evacuation / Mitigation works / Pre-positioned NFI distributions. 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8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n-US" dirty="0" smtClean="0"/>
              <a:t>Outcomes of the interventions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Communities better prepared to respond to and cope with Hazard Impact.</a:t>
            </a:r>
          </a:p>
          <a:p>
            <a:r>
              <a:rPr lang="en-US" dirty="0" smtClean="0"/>
              <a:t>Increased Knowledge and Awareness of Risks by Government Actors and Population</a:t>
            </a:r>
          </a:p>
          <a:p>
            <a:r>
              <a:rPr lang="en-US" dirty="0" smtClean="0"/>
              <a:t>Better planning frameworks to advance EWS at the National and Community Level</a:t>
            </a:r>
          </a:p>
          <a:p>
            <a:r>
              <a:rPr lang="en-US" dirty="0" smtClean="0"/>
              <a:t>Improved infrastructure for public notification and warning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6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/>
          <a:lstStyle/>
          <a:p>
            <a:r>
              <a:rPr lang="en-US" dirty="0" smtClean="0"/>
              <a:t>Success Factors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impacts of most investments made is usually realized several years after the project closes</a:t>
            </a:r>
          </a:p>
          <a:p>
            <a:r>
              <a:rPr lang="en-US" dirty="0" smtClean="0"/>
              <a:t>However Adverse events allows us to observe how successful these investments are. </a:t>
            </a:r>
          </a:p>
          <a:p>
            <a:pPr lvl="1"/>
            <a:r>
              <a:rPr lang="en-US" dirty="0" smtClean="0"/>
              <a:t>Work of Community Groups and IFRC in ANU</a:t>
            </a:r>
          </a:p>
          <a:p>
            <a:pPr lvl="1"/>
            <a:r>
              <a:rPr lang="en-US" dirty="0" smtClean="0"/>
              <a:t>Resilience of housing stock in SKN</a:t>
            </a:r>
          </a:p>
          <a:p>
            <a:pPr lvl="1"/>
            <a:r>
              <a:rPr lang="en-US" dirty="0" smtClean="0"/>
              <a:t>Data gathering from rain and water level monitoring gauges </a:t>
            </a:r>
          </a:p>
          <a:p>
            <a:pPr lvl="1"/>
            <a:r>
              <a:rPr lang="en-US" dirty="0" smtClean="0"/>
              <a:t>Haiti’s decision support process (facilitating awareness of vulnerable areas and evacuating and sheltering Vulnerable populations)</a:t>
            </a:r>
          </a:p>
          <a:p>
            <a:pPr lvl="1"/>
            <a:r>
              <a:rPr lang="en-US" dirty="0"/>
              <a:t>pre-</a:t>
            </a:r>
            <a:r>
              <a:rPr lang="en-US" dirty="0" smtClean="0"/>
              <a:t>positioning supplies and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6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1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n-US" dirty="0" smtClean="0"/>
              <a:t>Communications/PR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US" dirty="0" smtClean="0"/>
              <a:t>Usually at two levels</a:t>
            </a:r>
          </a:p>
          <a:p>
            <a:pPr lvl="1"/>
            <a:r>
              <a:rPr lang="en-US" dirty="0" smtClean="0"/>
              <a:t>Project partners</a:t>
            </a:r>
          </a:p>
          <a:p>
            <a:pPr lvl="1"/>
            <a:r>
              <a:rPr lang="en-US" dirty="0" smtClean="0"/>
              <a:t>DIPECHO communication tools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Video and Plays </a:t>
            </a:r>
          </a:p>
          <a:p>
            <a:r>
              <a:rPr lang="en-US" dirty="0" smtClean="0"/>
              <a:t>Media Engagement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0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dirty="0" smtClean="0"/>
              <a:t>Recommended Enhancement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US" dirty="0" smtClean="0"/>
              <a:t>Sharing CDM Indicators for better alignment of evidence with CDM delivery</a:t>
            </a:r>
          </a:p>
          <a:p>
            <a:r>
              <a:rPr lang="en-US" dirty="0" smtClean="0"/>
              <a:t>Continued engagement with CDEMA and Member States on Priority identification and matching initiatives that directly address these priorities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09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499</Words>
  <Application>Microsoft Macintosh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de Office</vt:lpstr>
      <vt:lpstr>PowerPoint Presentation</vt:lpstr>
      <vt:lpstr>PowerPoint Presentation</vt:lpstr>
      <vt:lpstr>Contributions to the CDM Strategy</vt:lpstr>
      <vt:lpstr>Identifying the Evidence</vt:lpstr>
      <vt:lpstr>Identifying the Evidence</vt:lpstr>
      <vt:lpstr>Outcomes of the interventions</vt:lpstr>
      <vt:lpstr>Success Factors</vt:lpstr>
      <vt:lpstr>Communications/PR</vt:lpstr>
      <vt:lpstr>Recommended Enhancement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SHILOH2013</dc:creator>
  <cp:lastModifiedBy>Ronald Jackson</cp:lastModifiedBy>
  <cp:revision>16</cp:revision>
  <dcterms:created xsi:type="dcterms:W3CDTF">2018-05-24T23:02:09Z</dcterms:created>
  <dcterms:modified xsi:type="dcterms:W3CDTF">2018-06-18T13:29:42Z</dcterms:modified>
</cp:coreProperties>
</file>