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xlsx" ContentType="application/vnd.openxmlformats-officedocument.spreadsheetml.sheet"/>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62" r:id="rId3"/>
    <p:sldId id="264" r:id="rId4"/>
    <p:sldId id="269" r:id="rId5"/>
    <p:sldId id="259" r:id="rId6"/>
    <p:sldId id="265" r:id="rId7"/>
    <p:sldId id="263" r:id="rId8"/>
    <p:sldId id="266" r:id="rId9"/>
    <p:sldId id="268" r:id="rId10"/>
    <p:sldId id="258" r:id="rId11"/>
  </p:sldIdLst>
  <p:sldSz cx="9144000" cy="6858000" type="screen4x3"/>
  <p:notesSz cx="6858000" cy="9144000"/>
  <p:defaultTex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2762" autoAdjust="0"/>
  </p:normalViewPr>
  <p:slideViewPr>
    <p:cSldViewPr>
      <p:cViewPr>
        <p:scale>
          <a:sx n="50" d="100"/>
          <a:sy n="50" d="100"/>
        </p:scale>
        <p:origin x="-1944" y="-8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presProps" Target="presProps.xml"/><Relationship Id="rId15" Type="http://schemas.openxmlformats.org/officeDocument/2006/relationships/viewProps" Target="viewProps.xml"/><Relationship Id="rId16" Type="http://schemas.openxmlformats.org/officeDocument/2006/relationships/theme" Target="theme/theme1.xml"/><Relationship Id="rId1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486436070491189"/>
          <c:y val="0.0"/>
          <c:w val="0.914666291713536"/>
          <c:h val="0.948542821036259"/>
        </c:manualLayout>
      </c:layout>
      <c:pieChart>
        <c:varyColors val="1"/>
        <c:ser>
          <c:idx val="0"/>
          <c:order val="0"/>
          <c:tx>
            <c:strRef>
              <c:f>Sheet1!$B$1</c:f>
              <c:strCache>
                <c:ptCount val="1"/>
                <c:pt idx="0">
                  <c:v>Series 1</c:v>
                </c:pt>
              </c:strCache>
            </c:strRef>
          </c:tx>
          <c:explosion val="1"/>
          <c:dPt>
            <c:idx val="0"/>
            <c:bubble3D val="0"/>
            <c:spPr>
              <a:solidFill>
                <a:schemeClr val="accent1"/>
              </a:solidFill>
              <a:ln>
                <a:noFill/>
              </a:ln>
              <a:effectLst/>
            </c:spPr>
            <c:extLst xmlns:c16r2="http://schemas.microsoft.com/office/drawing/2015/06/chart">
              <c:ext xmlns:c16="http://schemas.microsoft.com/office/drawing/2014/chart" uri="{C3380CC4-5D6E-409C-BE32-E72D297353CC}">
                <c16:uniqueId val="{00000001-2FE4-4419-9D12-0FC226A36D5D}"/>
              </c:ext>
            </c:extLst>
          </c:dPt>
          <c:dPt>
            <c:idx val="1"/>
            <c:bubble3D val="0"/>
            <c:spPr>
              <a:solidFill>
                <a:schemeClr val="accent2"/>
              </a:solidFill>
              <a:ln>
                <a:noFill/>
              </a:ln>
              <a:effectLst/>
            </c:spPr>
            <c:extLst xmlns:c16r2="http://schemas.microsoft.com/office/drawing/2015/06/chart">
              <c:ext xmlns:c16="http://schemas.microsoft.com/office/drawing/2014/chart" uri="{C3380CC4-5D6E-409C-BE32-E72D297353CC}">
                <c16:uniqueId val="{00000003-2FE4-4419-9D12-0FC226A36D5D}"/>
              </c:ext>
            </c:extLst>
          </c:dPt>
          <c:dPt>
            <c:idx val="2"/>
            <c:bubble3D val="0"/>
            <c:spPr>
              <a:solidFill>
                <a:schemeClr val="accent3"/>
              </a:solidFill>
              <a:ln>
                <a:noFill/>
              </a:ln>
              <a:effectLst/>
            </c:spPr>
            <c:extLst xmlns:c16r2="http://schemas.microsoft.com/office/drawing/2015/06/chart">
              <c:ext xmlns:c16="http://schemas.microsoft.com/office/drawing/2014/chart" uri="{C3380CC4-5D6E-409C-BE32-E72D297353CC}">
                <c16:uniqueId val="{00000005-2FE4-4419-9D12-0FC226A36D5D}"/>
              </c:ext>
            </c:extLst>
          </c:dPt>
          <c:dPt>
            <c:idx val="3"/>
            <c:bubble3D val="0"/>
            <c:spPr>
              <a:solidFill>
                <a:schemeClr val="accent4"/>
              </a:solidFill>
              <a:ln>
                <a:noFill/>
              </a:ln>
              <a:effectLst/>
            </c:spPr>
            <c:extLst xmlns:c16r2="http://schemas.microsoft.com/office/drawing/2015/06/chart">
              <c:ext xmlns:c16="http://schemas.microsoft.com/office/drawing/2014/chart" uri="{C3380CC4-5D6E-409C-BE32-E72D297353CC}">
                <c16:uniqueId val="{00000007-2FE4-4419-9D12-0FC226A36D5D}"/>
              </c:ext>
            </c:extLst>
          </c:dPt>
          <c:dLbls>
            <c:dLbl>
              <c:idx val="0"/>
              <c:layout>
                <c:manualLayout>
                  <c:x val="-0.112021583239595"/>
                  <c:y val="0.130184213084476"/>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1693989071038253"/>
                      <c:h val="0.20250156608367936"/>
                    </c:manualLayout>
                  </c15:layout>
                </c:ext>
                <c:ext xmlns:c16="http://schemas.microsoft.com/office/drawing/2014/chart" uri="{C3380CC4-5D6E-409C-BE32-E72D297353CC}">
                  <c16:uniqueId val="{00000001-2FE4-4419-9D12-0FC226A36D5D}"/>
                </c:ext>
              </c:extLst>
            </c:dLbl>
            <c:dLbl>
              <c:idx val="1"/>
              <c:layout>
                <c:manualLayout>
                  <c:x val="-0.175808492688414"/>
                  <c:y val="-0.166861572858948"/>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26417838395200599"/>
                      <c:h val="0.2579610187615437"/>
                    </c:manualLayout>
                  </c15:layout>
                </c:ext>
                <c:ext xmlns:c16="http://schemas.microsoft.com/office/drawing/2014/chart" uri="{C3380CC4-5D6E-409C-BE32-E72D297353CC}">
                  <c16:uniqueId val="{00000003-2FE4-4419-9D12-0FC226A36D5D}"/>
                </c:ext>
              </c:extLst>
            </c:dLbl>
            <c:dLbl>
              <c:idx val="2"/>
              <c:layout>
                <c:manualLayout>
                  <c:x val="0.115949803149606"/>
                  <c:y val="-0.220598935549723"/>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1835489313835774"/>
                      <c:h val="0.25262564401672011"/>
                    </c:manualLayout>
                  </c15:layout>
                </c:ext>
                <c:ext xmlns:c16="http://schemas.microsoft.com/office/drawing/2014/chart" uri="{C3380CC4-5D6E-409C-BE32-E72D297353CC}">
                  <c16:uniqueId val="{00000005-2FE4-4419-9D12-0FC226A36D5D}"/>
                </c:ext>
              </c:extLst>
            </c:dLbl>
            <c:dLbl>
              <c:idx val="3"/>
              <c:layout>
                <c:manualLayout>
                  <c:x val="0.135028355830521"/>
                  <c:y val="0.0986688295907456"/>
                </c:manualLayout>
              </c:layout>
              <c:showLegendKey val="0"/>
              <c:showVal val="1"/>
              <c:showCatName val="1"/>
              <c:showSerName val="0"/>
              <c:showPercent val="0"/>
              <c:showBubbleSize val="0"/>
              <c:extLst xmlns:c16r2="http://schemas.microsoft.com/office/drawing/2015/06/chart">
                <c:ext xmlns:c15="http://schemas.microsoft.com/office/drawing/2012/chart" uri="{CE6537A1-D6FC-4f65-9D91-7224C49458BB}">
                  <c15:layout>
                    <c:manualLayout>
                      <c:w val="0.30215644919385076"/>
                      <c:h val="0.25336103820355782"/>
                    </c:manualLayout>
                  </c15:layout>
                </c:ext>
                <c:ext xmlns:c16="http://schemas.microsoft.com/office/drawing/2014/chart" uri="{C3380CC4-5D6E-409C-BE32-E72D297353CC}">
                  <c16:uniqueId val="{00000007-2FE4-4419-9D12-0FC226A36D5D}"/>
                </c:ext>
              </c:extLst>
            </c:dLbl>
            <c:spPr>
              <a:noFill/>
              <a:ln>
                <a:noFill/>
              </a:ln>
              <a:effectLst/>
            </c:spPr>
            <c:txPr>
              <a:bodyPr rot="0" vert="horz"/>
              <a:lstStyle/>
              <a:p>
                <a:pPr>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Sheet1!$A$2:$A$5</c:f>
              <c:strCache>
                <c:ptCount val="4"/>
                <c:pt idx="0">
                  <c:v>Pillar 1</c:v>
                </c:pt>
                <c:pt idx="1">
                  <c:v>Pillar 2</c:v>
                </c:pt>
                <c:pt idx="2">
                  <c:v>Pillar 3</c:v>
                </c:pt>
                <c:pt idx="3">
                  <c:v>Pillar 4</c:v>
                </c:pt>
              </c:strCache>
            </c:strRef>
          </c:cat>
          <c:val>
            <c:numRef>
              <c:f>Sheet1!$B$2:$B$5</c:f>
              <c:numCache>
                <c:formatCode>General</c:formatCode>
                <c:ptCount val="4"/>
                <c:pt idx="0">
                  <c:v>79.0</c:v>
                </c:pt>
                <c:pt idx="1">
                  <c:v>42.0</c:v>
                </c:pt>
                <c:pt idx="2">
                  <c:v>71.0</c:v>
                </c:pt>
                <c:pt idx="3">
                  <c:v>58.0</c:v>
                </c:pt>
              </c:numCache>
            </c:numRef>
          </c:val>
          <c:extLst xmlns:c16r2="http://schemas.microsoft.com/office/drawing/2015/06/chart">
            <c:ext xmlns:c16="http://schemas.microsoft.com/office/drawing/2014/chart" uri="{C3380CC4-5D6E-409C-BE32-E72D297353CC}">
              <c16:uniqueId val="{00000008-2FE4-4419-9D12-0FC226A36D5D}"/>
            </c:ext>
          </c:extLst>
        </c:ser>
        <c:dLbls>
          <c:showLegendKey val="0"/>
          <c:showVal val="1"/>
          <c:showCatName val="1"/>
          <c:showSerName val="0"/>
          <c:showPercent val="0"/>
          <c:showBubbleSize val="0"/>
          <c:showLeaderLines val="1"/>
        </c:dLbls>
        <c:firstSliceAng val="0"/>
      </c:pieChart>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accent6">
        <a:lumMod val="75000"/>
      </a:schemeClr>
    </a:solidFill>
    <a:ln>
      <a:noFill/>
    </a:ln>
    <a:effectLst/>
  </c:spPr>
  <c:txPr>
    <a:bodyPr/>
    <a:lstStyle/>
    <a:p>
      <a:pPr>
        <a:defRPr sz="1800"/>
      </a:pPr>
      <a:endParaRPr lang="en-US"/>
    </a:p>
  </c:txPr>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10.png"/><Relationship Id="rId1" Type="http://schemas.openxmlformats.org/officeDocument/2006/relationships/image" Target="../media/image7.png"/><Relationship Id="rId2" Type="http://schemas.openxmlformats.org/officeDocument/2006/relationships/image" Target="../media/image8.png"/></Relationships>
</file>

<file path=ppt/diagrams/_rels/drawing1.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image" Target="../media/image7.png"/><Relationship Id="rId1" Type="http://schemas.openxmlformats.org/officeDocument/2006/relationships/image" Target="../media/image10.png"/><Relationship Id="rId2"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0E0F31-D3CA-4A4E-B40B-4412D41BCA93}" type="doc">
      <dgm:prSet loTypeId="urn:microsoft.com/office/officeart/2011/layout/CircleProcess" loCatId="process" qsTypeId="urn:microsoft.com/office/officeart/2005/8/quickstyle/simple1" qsCatId="simple" csTypeId="urn:microsoft.com/office/officeart/2005/8/colors/accent1_2" csCatId="accent1" phldr="1"/>
      <dgm:spPr/>
      <dgm:t>
        <a:bodyPr/>
        <a:lstStyle/>
        <a:p>
          <a:endParaRPr lang="en-US"/>
        </a:p>
      </dgm:t>
    </dgm:pt>
    <dgm:pt modelId="{0A26FFA3-D4C2-4A1A-84C5-C1127CD5D991}">
      <dgm:prSet phldrT="[Text]"/>
      <dgm:spPr>
        <a:blipFill dpi="0" rotWithShape="0">
          <a:blip xmlns:r="http://schemas.openxmlformats.org/officeDocument/2006/relationships" r:embed="rId1"/>
          <a:srcRect/>
          <a:stretch>
            <a:fillRect l="-3162" t="1" r="2469" b="2400"/>
          </a:stretch>
        </a:blipFill>
      </dgm:spPr>
      <dgm:t>
        <a:bodyPr/>
        <a:lstStyle/>
        <a:p>
          <a:endParaRPr lang="en-US" dirty="0"/>
        </a:p>
      </dgm:t>
    </dgm:pt>
    <dgm:pt modelId="{3FFE0224-8DEA-4FCE-8B38-A2CFB5E9D941}" type="parTrans" cxnId="{A86B1F1C-D982-4D01-B4B1-E1764EBA807A}">
      <dgm:prSet/>
      <dgm:spPr/>
      <dgm:t>
        <a:bodyPr/>
        <a:lstStyle/>
        <a:p>
          <a:endParaRPr lang="en-US"/>
        </a:p>
      </dgm:t>
    </dgm:pt>
    <dgm:pt modelId="{D5DC88B8-3E4D-436F-A190-4A298DDCFAE8}" type="sibTrans" cxnId="{A86B1F1C-D982-4D01-B4B1-E1764EBA807A}">
      <dgm:prSet/>
      <dgm:spPr/>
      <dgm:t>
        <a:bodyPr/>
        <a:lstStyle/>
        <a:p>
          <a:endParaRPr lang="en-US"/>
        </a:p>
      </dgm:t>
    </dgm:pt>
    <dgm:pt modelId="{DF68C94C-0120-48FF-9796-88648D278FA0}">
      <dgm:prSet phldrT="[Text]"/>
      <dgm:spPr>
        <a:blipFill dpi="0" rotWithShape="0">
          <a:blip xmlns:r="http://schemas.openxmlformats.org/officeDocument/2006/relationships" r:embed="rId2"/>
          <a:srcRect/>
          <a:stretch>
            <a:fillRect l="-3407" r="5765"/>
          </a:stretch>
        </a:blipFill>
      </dgm:spPr>
      <dgm:t>
        <a:bodyPr/>
        <a:lstStyle/>
        <a:p>
          <a:endParaRPr lang="en-US" dirty="0"/>
        </a:p>
      </dgm:t>
    </dgm:pt>
    <dgm:pt modelId="{23797960-6E47-4A70-A232-4E28415C6537}" type="parTrans" cxnId="{02B2AC2D-3593-4CB4-B999-EB22446F6860}">
      <dgm:prSet/>
      <dgm:spPr/>
      <dgm:t>
        <a:bodyPr/>
        <a:lstStyle/>
        <a:p>
          <a:endParaRPr lang="en-US"/>
        </a:p>
      </dgm:t>
    </dgm:pt>
    <dgm:pt modelId="{1D62CB8E-07CA-4FBD-9D5B-559816713899}" type="sibTrans" cxnId="{02B2AC2D-3593-4CB4-B999-EB22446F6860}">
      <dgm:prSet/>
      <dgm:spPr/>
      <dgm:t>
        <a:bodyPr/>
        <a:lstStyle/>
        <a:p>
          <a:endParaRPr lang="en-US"/>
        </a:p>
      </dgm:t>
    </dgm:pt>
    <dgm:pt modelId="{8E2553E3-CA26-4534-9DA8-8CA30C7BF0A5}">
      <dgm:prSet phldrT="[Text]"/>
      <dgm:spPr>
        <a:blipFill dpi="0" rotWithShape="0">
          <a:blip xmlns:r="http://schemas.openxmlformats.org/officeDocument/2006/relationships" r:embed="rId3"/>
          <a:srcRect/>
          <a:stretch>
            <a:fillRect l="620" t="21670" r="1738" b="8016"/>
          </a:stretch>
        </a:blipFill>
      </dgm:spPr>
      <dgm:t>
        <a:bodyPr/>
        <a:lstStyle/>
        <a:p>
          <a:endParaRPr lang="en-US" dirty="0"/>
        </a:p>
      </dgm:t>
    </dgm:pt>
    <dgm:pt modelId="{616B785B-4BA7-4B98-9D3E-F7C151DEC012}" type="parTrans" cxnId="{3FCD9A04-3463-4917-B956-6CFE0076F6A4}">
      <dgm:prSet/>
      <dgm:spPr/>
      <dgm:t>
        <a:bodyPr/>
        <a:lstStyle/>
        <a:p>
          <a:endParaRPr lang="en-US"/>
        </a:p>
      </dgm:t>
    </dgm:pt>
    <dgm:pt modelId="{F0B3C244-7E73-403E-BCC2-06F83F3D040D}" type="sibTrans" cxnId="{3FCD9A04-3463-4917-B956-6CFE0076F6A4}">
      <dgm:prSet/>
      <dgm:spPr/>
      <dgm:t>
        <a:bodyPr/>
        <a:lstStyle/>
        <a:p>
          <a:endParaRPr lang="en-US"/>
        </a:p>
      </dgm:t>
    </dgm:pt>
    <dgm:pt modelId="{9616006F-60DE-419F-A3E3-42CD8DEA56BF}">
      <dgm:prSet/>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t="-60" b="7284"/>
          </a:stretch>
        </a:blipFill>
      </dgm:spPr>
      <dgm:t>
        <a:bodyPr/>
        <a:lstStyle/>
        <a:p>
          <a:endParaRPr lang="en-US" dirty="0"/>
        </a:p>
      </dgm:t>
    </dgm:pt>
    <dgm:pt modelId="{15997D21-3A67-4A9B-9D40-DB74FA91855B}" type="parTrans" cxnId="{73C7F4FD-5387-48FF-A7DF-D3314FD2369A}">
      <dgm:prSet/>
      <dgm:spPr/>
      <dgm:t>
        <a:bodyPr/>
        <a:lstStyle/>
        <a:p>
          <a:endParaRPr lang="en-US"/>
        </a:p>
      </dgm:t>
    </dgm:pt>
    <dgm:pt modelId="{DCA7154E-E5CB-4C06-B225-F25C94B675DF}" type="sibTrans" cxnId="{73C7F4FD-5387-48FF-A7DF-D3314FD2369A}">
      <dgm:prSet/>
      <dgm:spPr/>
      <dgm:t>
        <a:bodyPr/>
        <a:lstStyle/>
        <a:p>
          <a:endParaRPr lang="en-US"/>
        </a:p>
      </dgm:t>
    </dgm:pt>
    <dgm:pt modelId="{647B4053-A3AC-460E-9144-C4FCBF324162}" type="pres">
      <dgm:prSet presAssocID="{D00E0F31-D3CA-4A4E-B40B-4412D41BCA93}" presName="Name0" presStyleCnt="0">
        <dgm:presLayoutVars>
          <dgm:chMax val="11"/>
          <dgm:chPref val="11"/>
          <dgm:dir/>
          <dgm:resizeHandles/>
        </dgm:presLayoutVars>
      </dgm:prSet>
      <dgm:spPr/>
      <dgm:t>
        <a:bodyPr/>
        <a:lstStyle/>
        <a:p>
          <a:endParaRPr lang="en-US"/>
        </a:p>
      </dgm:t>
    </dgm:pt>
    <dgm:pt modelId="{AEAE831D-97BB-442E-828E-CA54B4C21BB6}" type="pres">
      <dgm:prSet presAssocID="{9616006F-60DE-419F-A3E3-42CD8DEA56BF}" presName="Accent4" presStyleCnt="0"/>
      <dgm:spPr/>
    </dgm:pt>
    <dgm:pt modelId="{65D9B0F3-3E59-4BC2-9050-33F779B1B560}" type="pres">
      <dgm:prSet presAssocID="{9616006F-60DE-419F-A3E3-42CD8DEA56BF}" presName="Accent" presStyleLbl="node1" presStyleIdx="0" presStyleCnt="4" custLinFactNeighborX="2297" custLinFactNeighborY="-16950"/>
      <dgm:spPr/>
    </dgm:pt>
    <dgm:pt modelId="{9F272E6D-CCF9-4B1E-8C91-A058976D606A}" type="pres">
      <dgm:prSet presAssocID="{9616006F-60DE-419F-A3E3-42CD8DEA56BF}" presName="ParentBackground4" presStyleCnt="0"/>
      <dgm:spPr/>
    </dgm:pt>
    <dgm:pt modelId="{2426923C-7B5C-4816-8DB4-22DA5E16F9D2}" type="pres">
      <dgm:prSet presAssocID="{9616006F-60DE-419F-A3E3-42CD8DEA56BF}" presName="ParentBackground" presStyleLbl="fgAcc1" presStyleIdx="0" presStyleCnt="4" custLinFactNeighborX="4080" custLinFactNeighborY="-19588"/>
      <dgm:spPr/>
      <dgm:t>
        <a:bodyPr/>
        <a:lstStyle/>
        <a:p>
          <a:endParaRPr lang="en-US"/>
        </a:p>
      </dgm:t>
    </dgm:pt>
    <dgm:pt modelId="{E0D4AF94-4EC8-4203-BEBE-D6A8B46C84F4}" type="pres">
      <dgm:prSet presAssocID="{9616006F-60DE-419F-A3E3-42CD8DEA56BF}" presName="Parent4" presStyleLbl="revTx" presStyleIdx="0" presStyleCnt="0">
        <dgm:presLayoutVars>
          <dgm:chMax val="1"/>
          <dgm:chPref val="1"/>
          <dgm:bulletEnabled val="1"/>
        </dgm:presLayoutVars>
      </dgm:prSet>
      <dgm:spPr/>
      <dgm:t>
        <a:bodyPr/>
        <a:lstStyle/>
        <a:p>
          <a:endParaRPr lang="en-US"/>
        </a:p>
      </dgm:t>
    </dgm:pt>
    <dgm:pt modelId="{3CA9E720-53D7-4D9A-9CAB-B49D1A6707D2}" type="pres">
      <dgm:prSet presAssocID="{8E2553E3-CA26-4534-9DA8-8CA30C7BF0A5}" presName="Accent3" presStyleCnt="0"/>
      <dgm:spPr/>
    </dgm:pt>
    <dgm:pt modelId="{58F208B7-77E3-4A07-9BA8-BB7590695E6A}" type="pres">
      <dgm:prSet presAssocID="{8E2553E3-CA26-4534-9DA8-8CA30C7BF0A5}" presName="Accent" presStyleLbl="node1" presStyleIdx="1" presStyleCnt="4" custLinFactNeighborX="535" custLinFactNeighborY="-15849"/>
      <dgm:spPr/>
    </dgm:pt>
    <dgm:pt modelId="{2ED1973F-419C-4160-BA43-4198E2908587}" type="pres">
      <dgm:prSet presAssocID="{8E2553E3-CA26-4534-9DA8-8CA30C7BF0A5}" presName="ParentBackground3" presStyleCnt="0"/>
      <dgm:spPr/>
    </dgm:pt>
    <dgm:pt modelId="{2F56FCF7-16F8-430F-9A39-36EA68D8D5CB}" type="pres">
      <dgm:prSet presAssocID="{8E2553E3-CA26-4534-9DA8-8CA30C7BF0A5}" presName="ParentBackground" presStyleLbl="fgAcc1" presStyleIdx="1" presStyleCnt="4" custLinFactNeighborX="-43" custLinFactNeighborY="-20838"/>
      <dgm:spPr/>
      <dgm:t>
        <a:bodyPr/>
        <a:lstStyle/>
        <a:p>
          <a:endParaRPr lang="en-US"/>
        </a:p>
      </dgm:t>
    </dgm:pt>
    <dgm:pt modelId="{9DD36751-249C-471B-9F4A-705F75544733}" type="pres">
      <dgm:prSet presAssocID="{8E2553E3-CA26-4534-9DA8-8CA30C7BF0A5}" presName="Parent3" presStyleLbl="revTx" presStyleIdx="0" presStyleCnt="0">
        <dgm:presLayoutVars>
          <dgm:chMax val="1"/>
          <dgm:chPref val="1"/>
          <dgm:bulletEnabled val="1"/>
        </dgm:presLayoutVars>
      </dgm:prSet>
      <dgm:spPr/>
      <dgm:t>
        <a:bodyPr/>
        <a:lstStyle/>
        <a:p>
          <a:endParaRPr lang="en-US"/>
        </a:p>
      </dgm:t>
    </dgm:pt>
    <dgm:pt modelId="{33956CA2-C1F1-4151-B890-FDA7EFB5FB62}" type="pres">
      <dgm:prSet presAssocID="{DF68C94C-0120-48FF-9796-88648D278FA0}" presName="Accent2" presStyleCnt="0"/>
      <dgm:spPr/>
    </dgm:pt>
    <dgm:pt modelId="{1D6F71CA-7CCE-4394-AF7D-6FBB1AA47D07}" type="pres">
      <dgm:prSet presAssocID="{DF68C94C-0120-48FF-9796-88648D278FA0}" presName="Accent" presStyleLbl="node1" presStyleIdx="2" presStyleCnt="4" custLinFactNeighborX="1518" custLinFactNeighborY="-10314"/>
      <dgm:spPr/>
    </dgm:pt>
    <dgm:pt modelId="{F63C528E-1997-4C46-8201-A4CBBE94DFDB}" type="pres">
      <dgm:prSet presAssocID="{DF68C94C-0120-48FF-9796-88648D278FA0}" presName="ParentBackground2" presStyleCnt="0"/>
      <dgm:spPr/>
    </dgm:pt>
    <dgm:pt modelId="{A5D47488-4997-48EC-96DC-3DCBBA4C2E62}" type="pres">
      <dgm:prSet presAssocID="{DF68C94C-0120-48FF-9796-88648D278FA0}" presName="ParentBackground" presStyleLbl="fgAcc1" presStyleIdx="2" presStyleCnt="4" custLinFactNeighborX="1906" custLinFactNeighborY="-18161"/>
      <dgm:spPr/>
      <dgm:t>
        <a:bodyPr/>
        <a:lstStyle/>
        <a:p>
          <a:endParaRPr lang="en-US"/>
        </a:p>
      </dgm:t>
    </dgm:pt>
    <dgm:pt modelId="{9607E814-226C-447F-B5E4-114B894CBF55}" type="pres">
      <dgm:prSet presAssocID="{DF68C94C-0120-48FF-9796-88648D278FA0}" presName="Parent2" presStyleLbl="revTx" presStyleIdx="0" presStyleCnt="0">
        <dgm:presLayoutVars>
          <dgm:chMax val="1"/>
          <dgm:chPref val="1"/>
          <dgm:bulletEnabled val="1"/>
        </dgm:presLayoutVars>
      </dgm:prSet>
      <dgm:spPr/>
      <dgm:t>
        <a:bodyPr/>
        <a:lstStyle/>
        <a:p>
          <a:endParaRPr lang="en-US"/>
        </a:p>
      </dgm:t>
    </dgm:pt>
    <dgm:pt modelId="{A0574D1B-7CE9-48E9-A79C-5CC1906B107D}" type="pres">
      <dgm:prSet presAssocID="{0A26FFA3-D4C2-4A1A-84C5-C1127CD5D991}" presName="Accent1" presStyleCnt="0"/>
      <dgm:spPr/>
    </dgm:pt>
    <dgm:pt modelId="{C0BAF9EE-49CD-46A3-8E54-348DF7346A9B}" type="pres">
      <dgm:prSet presAssocID="{0A26FFA3-D4C2-4A1A-84C5-C1127CD5D991}" presName="Accent" presStyleLbl="node1" presStyleIdx="3" presStyleCnt="4" custLinFactNeighborX="412" custLinFactNeighborY="-20913"/>
      <dgm:spPr/>
    </dgm:pt>
    <dgm:pt modelId="{F2C4CE46-023B-46E7-A965-6C7C07A1A4CB}" type="pres">
      <dgm:prSet presAssocID="{0A26FFA3-D4C2-4A1A-84C5-C1127CD5D991}" presName="ParentBackground1" presStyleCnt="0"/>
      <dgm:spPr/>
    </dgm:pt>
    <dgm:pt modelId="{D861DAE0-F841-46B8-8C66-CF7D5E1FA69F}" type="pres">
      <dgm:prSet presAssocID="{0A26FFA3-D4C2-4A1A-84C5-C1127CD5D991}" presName="ParentBackground" presStyleLbl="fgAcc1" presStyleIdx="3" presStyleCnt="4" custLinFactNeighborX="-1555" custLinFactNeighborY="-18161"/>
      <dgm:spPr/>
      <dgm:t>
        <a:bodyPr/>
        <a:lstStyle/>
        <a:p>
          <a:endParaRPr lang="en-US"/>
        </a:p>
      </dgm:t>
    </dgm:pt>
    <dgm:pt modelId="{579D427B-0CEF-4309-8385-FCA74AF56064}" type="pres">
      <dgm:prSet presAssocID="{0A26FFA3-D4C2-4A1A-84C5-C1127CD5D991}" presName="Parent1" presStyleLbl="revTx" presStyleIdx="0" presStyleCnt="0">
        <dgm:presLayoutVars>
          <dgm:chMax val="1"/>
          <dgm:chPref val="1"/>
          <dgm:bulletEnabled val="1"/>
        </dgm:presLayoutVars>
      </dgm:prSet>
      <dgm:spPr/>
      <dgm:t>
        <a:bodyPr/>
        <a:lstStyle/>
        <a:p>
          <a:endParaRPr lang="en-US"/>
        </a:p>
      </dgm:t>
    </dgm:pt>
  </dgm:ptLst>
  <dgm:cxnLst>
    <dgm:cxn modelId="{A86B1F1C-D982-4D01-B4B1-E1764EBA807A}" srcId="{D00E0F31-D3CA-4A4E-B40B-4412D41BCA93}" destId="{0A26FFA3-D4C2-4A1A-84C5-C1127CD5D991}" srcOrd="0" destOrd="0" parTransId="{3FFE0224-8DEA-4FCE-8B38-A2CFB5E9D941}" sibTransId="{D5DC88B8-3E4D-436F-A190-4A298DDCFAE8}"/>
    <dgm:cxn modelId="{B415FFDA-0040-4EF9-BAB0-79C10B055524}" type="presOf" srcId="{DF68C94C-0120-48FF-9796-88648D278FA0}" destId="{A5D47488-4997-48EC-96DC-3DCBBA4C2E62}" srcOrd="0" destOrd="0" presId="urn:microsoft.com/office/officeart/2011/layout/CircleProcess"/>
    <dgm:cxn modelId="{1970D81B-7FFA-4571-9039-C0421985683B}" type="presOf" srcId="{9616006F-60DE-419F-A3E3-42CD8DEA56BF}" destId="{E0D4AF94-4EC8-4203-BEBE-D6A8B46C84F4}" srcOrd="1" destOrd="0" presId="urn:microsoft.com/office/officeart/2011/layout/CircleProcess"/>
    <dgm:cxn modelId="{02B2AC2D-3593-4CB4-B999-EB22446F6860}" srcId="{D00E0F31-D3CA-4A4E-B40B-4412D41BCA93}" destId="{DF68C94C-0120-48FF-9796-88648D278FA0}" srcOrd="1" destOrd="0" parTransId="{23797960-6E47-4A70-A232-4E28415C6537}" sibTransId="{1D62CB8E-07CA-4FBD-9D5B-559816713899}"/>
    <dgm:cxn modelId="{CF3C2B36-83E8-4865-9B80-D65F6E76EB78}" type="presOf" srcId="{DF68C94C-0120-48FF-9796-88648D278FA0}" destId="{9607E814-226C-447F-B5E4-114B894CBF55}" srcOrd="1" destOrd="0" presId="urn:microsoft.com/office/officeart/2011/layout/CircleProcess"/>
    <dgm:cxn modelId="{8C10AC21-CF8A-44BE-A2DF-22B3558B3876}" type="presOf" srcId="{0A26FFA3-D4C2-4A1A-84C5-C1127CD5D991}" destId="{579D427B-0CEF-4309-8385-FCA74AF56064}" srcOrd="1" destOrd="0" presId="urn:microsoft.com/office/officeart/2011/layout/CircleProcess"/>
    <dgm:cxn modelId="{050B9E36-E1DC-41FF-BAB9-F8DDDA7DE198}" type="presOf" srcId="{8E2553E3-CA26-4534-9DA8-8CA30C7BF0A5}" destId="{2F56FCF7-16F8-430F-9A39-36EA68D8D5CB}" srcOrd="0" destOrd="0" presId="urn:microsoft.com/office/officeart/2011/layout/CircleProcess"/>
    <dgm:cxn modelId="{9BCE30BF-E978-4276-9997-39975F31FC5B}" type="presOf" srcId="{8E2553E3-CA26-4534-9DA8-8CA30C7BF0A5}" destId="{9DD36751-249C-471B-9F4A-705F75544733}" srcOrd="1" destOrd="0" presId="urn:microsoft.com/office/officeart/2011/layout/CircleProcess"/>
    <dgm:cxn modelId="{A82EC26D-E8D8-4C8F-84D7-A3104D84478F}" type="presOf" srcId="{9616006F-60DE-419F-A3E3-42CD8DEA56BF}" destId="{2426923C-7B5C-4816-8DB4-22DA5E16F9D2}" srcOrd="0" destOrd="0" presId="urn:microsoft.com/office/officeart/2011/layout/CircleProcess"/>
    <dgm:cxn modelId="{73C7F4FD-5387-48FF-A7DF-D3314FD2369A}" srcId="{D00E0F31-D3CA-4A4E-B40B-4412D41BCA93}" destId="{9616006F-60DE-419F-A3E3-42CD8DEA56BF}" srcOrd="3" destOrd="0" parTransId="{15997D21-3A67-4A9B-9D40-DB74FA91855B}" sibTransId="{DCA7154E-E5CB-4C06-B225-F25C94B675DF}"/>
    <dgm:cxn modelId="{3FCD9A04-3463-4917-B956-6CFE0076F6A4}" srcId="{D00E0F31-D3CA-4A4E-B40B-4412D41BCA93}" destId="{8E2553E3-CA26-4534-9DA8-8CA30C7BF0A5}" srcOrd="2" destOrd="0" parTransId="{616B785B-4BA7-4B98-9D3E-F7C151DEC012}" sibTransId="{F0B3C244-7E73-403E-BCC2-06F83F3D040D}"/>
    <dgm:cxn modelId="{E877A9C6-8610-4941-94EB-EC2887975F30}" type="presOf" srcId="{D00E0F31-D3CA-4A4E-B40B-4412D41BCA93}" destId="{647B4053-A3AC-460E-9144-C4FCBF324162}" srcOrd="0" destOrd="0" presId="urn:microsoft.com/office/officeart/2011/layout/CircleProcess"/>
    <dgm:cxn modelId="{56EF18F9-BE4E-49DB-9A7C-76987CE688DD}" type="presOf" srcId="{0A26FFA3-D4C2-4A1A-84C5-C1127CD5D991}" destId="{D861DAE0-F841-46B8-8C66-CF7D5E1FA69F}" srcOrd="0" destOrd="0" presId="urn:microsoft.com/office/officeart/2011/layout/CircleProcess"/>
    <dgm:cxn modelId="{50E4B768-8B1B-4F87-B24F-FB1FB1A652CC}" type="presParOf" srcId="{647B4053-A3AC-460E-9144-C4FCBF324162}" destId="{AEAE831D-97BB-442E-828E-CA54B4C21BB6}" srcOrd="0" destOrd="0" presId="urn:microsoft.com/office/officeart/2011/layout/CircleProcess"/>
    <dgm:cxn modelId="{363D099F-773C-492D-B10F-010FABF7DFE4}" type="presParOf" srcId="{AEAE831D-97BB-442E-828E-CA54B4C21BB6}" destId="{65D9B0F3-3E59-4BC2-9050-33F779B1B560}" srcOrd="0" destOrd="0" presId="urn:microsoft.com/office/officeart/2011/layout/CircleProcess"/>
    <dgm:cxn modelId="{910F52F6-26C0-4A70-AE7D-8DBED5F752EE}" type="presParOf" srcId="{647B4053-A3AC-460E-9144-C4FCBF324162}" destId="{9F272E6D-CCF9-4B1E-8C91-A058976D606A}" srcOrd="1" destOrd="0" presId="urn:microsoft.com/office/officeart/2011/layout/CircleProcess"/>
    <dgm:cxn modelId="{3DE79D57-4C04-45FF-BD7F-E8573F104DF7}" type="presParOf" srcId="{9F272E6D-CCF9-4B1E-8C91-A058976D606A}" destId="{2426923C-7B5C-4816-8DB4-22DA5E16F9D2}" srcOrd="0" destOrd="0" presId="urn:microsoft.com/office/officeart/2011/layout/CircleProcess"/>
    <dgm:cxn modelId="{336EF130-19C1-457D-BDD6-434B02ECEB02}" type="presParOf" srcId="{647B4053-A3AC-460E-9144-C4FCBF324162}" destId="{E0D4AF94-4EC8-4203-BEBE-D6A8B46C84F4}" srcOrd="2" destOrd="0" presId="urn:microsoft.com/office/officeart/2011/layout/CircleProcess"/>
    <dgm:cxn modelId="{6E9B6E75-5DAD-42E0-8227-940C61197AB6}" type="presParOf" srcId="{647B4053-A3AC-460E-9144-C4FCBF324162}" destId="{3CA9E720-53D7-4D9A-9CAB-B49D1A6707D2}" srcOrd="3" destOrd="0" presId="urn:microsoft.com/office/officeart/2011/layout/CircleProcess"/>
    <dgm:cxn modelId="{D7763D12-75EA-4425-A6EB-288936028397}" type="presParOf" srcId="{3CA9E720-53D7-4D9A-9CAB-B49D1A6707D2}" destId="{58F208B7-77E3-4A07-9BA8-BB7590695E6A}" srcOrd="0" destOrd="0" presId="urn:microsoft.com/office/officeart/2011/layout/CircleProcess"/>
    <dgm:cxn modelId="{714E8B37-BF42-488C-A469-ACFD5F28FBD1}" type="presParOf" srcId="{647B4053-A3AC-460E-9144-C4FCBF324162}" destId="{2ED1973F-419C-4160-BA43-4198E2908587}" srcOrd="4" destOrd="0" presId="urn:microsoft.com/office/officeart/2011/layout/CircleProcess"/>
    <dgm:cxn modelId="{7B4487E9-6018-4CBF-B0F9-0FC722FC346A}" type="presParOf" srcId="{2ED1973F-419C-4160-BA43-4198E2908587}" destId="{2F56FCF7-16F8-430F-9A39-36EA68D8D5CB}" srcOrd="0" destOrd="0" presId="urn:microsoft.com/office/officeart/2011/layout/CircleProcess"/>
    <dgm:cxn modelId="{231EC912-D2A5-43A5-BD88-BBEFD3160683}" type="presParOf" srcId="{647B4053-A3AC-460E-9144-C4FCBF324162}" destId="{9DD36751-249C-471B-9F4A-705F75544733}" srcOrd="5" destOrd="0" presId="urn:microsoft.com/office/officeart/2011/layout/CircleProcess"/>
    <dgm:cxn modelId="{42E519DB-9D54-4272-A052-80FD046F80F1}" type="presParOf" srcId="{647B4053-A3AC-460E-9144-C4FCBF324162}" destId="{33956CA2-C1F1-4151-B890-FDA7EFB5FB62}" srcOrd="6" destOrd="0" presId="urn:microsoft.com/office/officeart/2011/layout/CircleProcess"/>
    <dgm:cxn modelId="{D18C4826-C7F6-44C3-B0E6-50578C8FA04C}" type="presParOf" srcId="{33956CA2-C1F1-4151-B890-FDA7EFB5FB62}" destId="{1D6F71CA-7CCE-4394-AF7D-6FBB1AA47D07}" srcOrd="0" destOrd="0" presId="urn:microsoft.com/office/officeart/2011/layout/CircleProcess"/>
    <dgm:cxn modelId="{3D5E990D-CBE7-4BD6-BCE8-FF8027D206ED}" type="presParOf" srcId="{647B4053-A3AC-460E-9144-C4FCBF324162}" destId="{F63C528E-1997-4C46-8201-A4CBBE94DFDB}" srcOrd="7" destOrd="0" presId="urn:microsoft.com/office/officeart/2011/layout/CircleProcess"/>
    <dgm:cxn modelId="{822EAF97-4C33-438F-AF40-16E1E88AE40B}" type="presParOf" srcId="{F63C528E-1997-4C46-8201-A4CBBE94DFDB}" destId="{A5D47488-4997-48EC-96DC-3DCBBA4C2E62}" srcOrd="0" destOrd="0" presId="urn:microsoft.com/office/officeart/2011/layout/CircleProcess"/>
    <dgm:cxn modelId="{1017DADD-2B05-4EE7-9227-EC9360189C60}" type="presParOf" srcId="{647B4053-A3AC-460E-9144-C4FCBF324162}" destId="{9607E814-226C-447F-B5E4-114B894CBF55}" srcOrd="8" destOrd="0" presId="urn:microsoft.com/office/officeart/2011/layout/CircleProcess"/>
    <dgm:cxn modelId="{A337B233-84BF-4FCD-B485-52DEB4D289F1}" type="presParOf" srcId="{647B4053-A3AC-460E-9144-C4FCBF324162}" destId="{A0574D1B-7CE9-48E9-A79C-5CC1906B107D}" srcOrd="9" destOrd="0" presId="urn:microsoft.com/office/officeart/2011/layout/CircleProcess"/>
    <dgm:cxn modelId="{21EB3D68-5AD4-4F07-9519-CEFCB8BDDEBC}" type="presParOf" srcId="{A0574D1B-7CE9-48E9-A79C-5CC1906B107D}" destId="{C0BAF9EE-49CD-46A3-8E54-348DF7346A9B}" srcOrd="0" destOrd="0" presId="urn:microsoft.com/office/officeart/2011/layout/CircleProcess"/>
    <dgm:cxn modelId="{C8DBC135-ABF3-4F3C-88FF-5E55D81B7E83}" type="presParOf" srcId="{647B4053-A3AC-460E-9144-C4FCBF324162}" destId="{F2C4CE46-023B-46E7-A965-6C7C07A1A4CB}" srcOrd="10" destOrd="0" presId="urn:microsoft.com/office/officeart/2011/layout/CircleProcess"/>
    <dgm:cxn modelId="{892A8669-82BD-4CDC-B819-8B5931C8C1E1}" type="presParOf" srcId="{F2C4CE46-023B-46E7-A965-6C7C07A1A4CB}" destId="{D861DAE0-F841-46B8-8C66-CF7D5E1FA69F}" srcOrd="0" destOrd="0" presId="urn:microsoft.com/office/officeart/2011/layout/CircleProcess"/>
    <dgm:cxn modelId="{88FB948F-A919-4A13-9C30-C42FCCF29215}" type="presParOf" srcId="{647B4053-A3AC-460E-9144-C4FCBF324162}" destId="{579D427B-0CEF-4309-8385-FCA74AF56064}" srcOrd="11" destOrd="0" presId="urn:microsoft.com/office/officeart/2011/layout/CircleProcess"/>
  </dgm:cxnLst>
  <dgm:bg>
    <a:no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58DE8A6-1C79-4D6B-A49A-70F9140ECE10}" type="doc">
      <dgm:prSet loTypeId="urn:microsoft.com/office/officeart/2009/3/layout/RandomtoResultProcess" loCatId="process" qsTypeId="urn:microsoft.com/office/officeart/2005/8/quickstyle/simple5" qsCatId="simple" csTypeId="urn:microsoft.com/office/officeart/2005/8/colors/colorful2" csCatId="colorful" phldr="1"/>
      <dgm:spPr/>
    </dgm:pt>
    <dgm:pt modelId="{21E9E547-6726-454B-97E2-EFB7EA3FFDDE}">
      <dgm:prSet phldrT="[Text]" custT="1"/>
      <dgm:spPr/>
      <dgm:t>
        <a:bodyPr/>
        <a:lstStyle/>
        <a:p>
          <a:r>
            <a:rPr lang="en-US" sz="2000" b="1" dirty="0"/>
            <a:t>Checklist Application</a:t>
          </a:r>
        </a:p>
      </dgm:t>
    </dgm:pt>
    <dgm:pt modelId="{6A2F6204-115B-4878-BB75-C4F3B7710BAF}" type="parTrans" cxnId="{9F7BA3F5-3B37-4B3B-8690-D2B840C15987}">
      <dgm:prSet/>
      <dgm:spPr/>
      <dgm:t>
        <a:bodyPr/>
        <a:lstStyle/>
        <a:p>
          <a:endParaRPr lang="en-US" sz="2400"/>
        </a:p>
      </dgm:t>
    </dgm:pt>
    <dgm:pt modelId="{C84EAFC2-9DA3-4E6A-878B-29CB1FAA86B2}" type="sibTrans" cxnId="{9F7BA3F5-3B37-4B3B-8690-D2B840C15987}">
      <dgm:prSet/>
      <dgm:spPr/>
      <dgm:t>
        <a:bodyPr/>
        <a:lstStyle/>
        <a:p>
          <a:endParaRPr lang="en-US" sz="2400"/>
        </a:p>
      </dgm:t>
    </dgm:pt>
    <dgm:pt modelId="{FD57EE17-EBB7-46CE-A69D-FD19A5538872}">
      <dgm:prSet phldrT="[Text]" custT="1"/>
      <dgm:spPr/>
      <dgm:t>
        <a:bodyPr/>
        <a:lstStyle/>
        <a:p>
          <a:pPr marL="0" lvl="0" algn="ctr" defTabSz="711200">
            <a:lnSpc>
              <a:spcPct val="90000"/>
            </a:lnSpc>
            <a:spcBef>
              <a:spcPct val="0"/>
            </a:spcBef>
            <a:spcAft>
              <a:spcPct val="35000"/>
            </a:spcAft>
            <a:buNone/>
          </a:pPr>
          <a:r>
            <a:rPr lang="en-US" sz="2000" b="1" kern="1200">
              <a:latin typeface="Arial Narrow"/>
              <a:ea typeface="+mn-ea"/>
              <a:cs typeface="+mn-cs"/>
            </a:rPr>
            <a:t>Gap analysis </a:t>
          </a:r>
          <a:endParaRPr lang="en-US" sz="2000" b="1" kern="1200" dirty="0">
            <a:latin typeface="Arial Narrow"/>
            <a:ea typeface="+mn-ea"/>
            <a:cs typeface="+mn-cs"/>
          </a:endParaRPr>
        </a:p>
      </dgm:t>
    </dgm:pt>
    <dgm:pt modelId="{ED17216B-80DD-4082-B7F4-52B4CA07D6A9}" type="parTrans" cxnId="{83DD716E-5EA5-44C1-B746-D43EB5AB0B56}">
      <dgm:prSet/>
      <dgm:spPr/>
      <dgm:t>
        <a:bodyPr/>
        <a:lstStyle/>
        <a:p>
          <a:endParaRPr lang="en-US" sz="2400"/>
        </a:p>
      </dgm:t>
    </dgm:pt>
    <dgm:pt modelId="{2B058935-BC0F-41BC-913D-3049D6C1A33F}" type="sibTrans" cxnId="{83DD716E-5EA5-44C1-B746-D43EB5AB0B56}">
      <dgm:prSet/>
      <dgm:spPr/>
      <dgm:t>
        <a:bodyPr/>
        <a:lstStyle/>
        <a:p>
          <a:endParaRPr lang="en-US" sz="2400"/>
        </a:p>
      </dgm:t>
    </dgm:pt>
    <dgm:pt modelId="{1BF51EBA-E9DF-4666-85B6-066F5DD6E0D3}">
      <dgm:prSet phldrT="[Text]" custT="1"/>
      <dgm:spPr/>
      <dgm:t>
        <a:bodyPr/>
        <a:lstStyle/>
        <a:p>
          <a:endParaRPr lang="en-US" sz="2000" b="1" dirty="0"/>
        </a:p>
        <a:p>
          <a:r>
            <a:rPr lang="en-US" sz="2000" b="1" dirty="0"/>
            <a:t>Validation exercise</a:t>
          </a:r>
        </a:p>
      </dgm:t>
    </dgm:pt>
    <dgm:pt modelId="{1007442E-8FE0-4195-B0E8-8C2EE8322A6A}" type="parTrans" cxnId="{AD87492F-1D3C-47B5-96E5-88BF6071B746}">
      <dgm:prSet/>
      <dgm:spPr/>
      <dgm:t>
        <a:bodyPr/>
        <a:lstStyle/>
        <a:p>
          <a:endParaRPr lang="en-US" sz="2400"/>
        </a:p>
      </dgm:t>
    </dgm:pt>
    <dgm:pt modelId="{2FCB11A8-D6F8-4F92-AB33-3892303D1ADE}" type="sibTrans" cxnId="{AD87492F-1D3C-47B5-96E5-88BF6071B746}">
      <dgm:prSet/>
      <dgm:spPr/>
      <dgm:t>
        <a:bodyPr/>
        <a:lstStyle/>
        <a:p>
          <a:endParaRPr lang="en-US" sz="2400"/>
        </a:p>
      </dgm:t>
    </dgm:pt>
    <dgm:pt modelId="{7965921F-3DB4-45E6-B136-ED0C7C497D43}">
      <dgm:prSet custT="1"/>
      <dgm:spPr>
        <a:noFill/>
      </dgm:spPr>
      <dgm:t>
        <a:bodyPr/>
        <a:lstStyle/>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endParaRPr lang="en-US" sz="1800" dirty="0">
            <a:solidFill>
              <a:schemeClr val="tx1"/>
            </a:solidFill>
          </a:endParaRPr>
        </a:p>
        <a:p>
          <a:r>
            <a:rPr lang="en-US" sz="2000" b="1" dirty="0">
              <a:solidFill>
                <a:schemeClr val="tx1"/>
              </a:solidFill>
            </a:rPr>
            <a:t>Roadmap Development</a:t>
          </a:r>
        </a:p>
      </dgm:t>
    </dgm:pt>
    <dgm:pt modelId="{14169FC4-53A2-4380-9356-6210AEE0EB19}" type="parTrans" cxnId="{CE17C3B6-DC55-43F1-AC05-1943AA628A2D}">
      <dgm:prSet/>
      <dgm:spPr/>
      <dgm:t>
        <a:bodyPr/>
        <a:lstStyle/>
        <a:p>
          <a:endParaRPr lang="en-US" sz="2400"/>
        </a:p>
      </dgm:t>
    </dgm:pt>
    <dgm:pt modelId="{466CA3C4-0F76-4B80-8C14-585DF4336B6A}" type="sibTrans" cxnId="{CE17C3B6-DC55-43F1-AC05-1943AA628A2D}">
      <dgm:prSet/>
      <dgm:spPr/>
      <dgm:t>
        <a:bodyPr/>
        <a:lstStyle/>
        <a:p>
          <a:endParaRPr lang="en-US" sz="2400"/>
        </a:p>
      </dgm:t>
    </dgm:pt>
    <dgm:pt modelId="{F0EEE3D5-8C54-45CF-8FA9-068BC56C1473}" type="pres">
      <dgm:prSet presAssocID="{C58DE8A6-1C79-4D6B-A49A-70F9140ECE10}" presName="Name0" presStyleCnt="0">
        <dgm:presLayoutVars>
          <dgm:dir/>
          <dgm:animOne val="branch"/>
          <dgm:animLvl val="lvl"/>
        </dgm:presLayoutVars>
      </dgm:prSet>
      <dgm:spPr/>
    </dgm:pt>
    <dgm:pt modelId="{CEF9E232-4064-42C0-B78B-243B200DBF4D}" type="pres">
      <dgm:prSet presAssocID="{21E9E547-6726-454B-97E2-EFB7EA3FFDDE}" presName="chaos" presStyleCnt="0"/>
      <dgm:spPr/>
    </dgm:pt>
    <dgm:pt modelId="{73B055EA-243B-4B90-AE07-DBE94C4C2EE0}" type="pres">
      <dgm:prSet presAssocID="{21E9E547-6726-454B-97E2-EFB7EA3FFDDE}" presName="parTx1" presStyleLbl="revTx" presStyleIdx="0" presStyleCnt="3"/>
      <dgm:spPr/>
      <dgm:t>
        <a:bodyPr/>
        <a:lstStyle/>
        <a:p>
          <a:endParaRPr lang="en-US"/>
        </a:p>
      </dgm:t>
    </dgm:pt>
    <dgm:pt modelId="{C6D40E7B-20FA-4F39-910F-A9AE4A897770}" type="pres">
      <dgm:prSet presAssocID="{21E9E547-6726-454B-97E2-EFB7EA3FFDDE}" presName="c1" presStyleLbl="node1" presStyleIdx="0" presStyleCnt="19"/>
      <dgm:spPr/>
    </dgm:pt>
    <dgm:pt modelId="{AE34E879-E9BB-422D-9E94-63265FD62A61}" type="pres">
      <dgm:prSet presAssocID="{21E9E547-6726-454B-97E2-EFB7EA3FFDDE}" presName="c2" presStyleLbl="node1" presStyleIdx="1" presStyleCnt="19"/>
      <dgm:spPr/>
    </dgm:pt>
    <dgm:pt modelId="{DBE8957F-9362-4140-891D-8FFBDF15B114}" type="pres">
      <dgm:prSet presAssocID="{21E9E547-6726-454B-97E2-EFB7EA3FFDDE}" presName="c3" presStyleLbl="node1" presStyleIdx="2" presStyleCnt="19"/>
      <dgm:spPr/>
    </dgm:pt>
    <dgm:pt modelId="{D6596D00-0D96-4CA5-AF8E-78BF3389D3F4}" type="pres">
      <dgm:prSet presAssocID="{21E9E547-6726-454B-97E2-EFB7EA3FFDDE}" presName="c4" presStyleLbl="node1" presStyleIdx="3" presStyleCnt="19"/>
      <dgm:spPr/>
    </dgm:pt>
    <dgm:pt modelId="{DDB8D239-5377-4D3F-99CF-1B712125B9D4}" type="pres">
      <dgm:prSet presAssocID="{21E9E547-6726-454B-97E2-EFB7EA3FFDDE}" presName="c5" presStyleLbl="node1" presStyleIdx="4" presStyleCnt="19"/>
      <dgm:spPr/>
    </dgm:pt>
    <dgm:pt modelId="{79726C56-F654-4A73-8D1C-FAB7009F4D37}" type="pres">
      <dgm:prSet presAssocID="{21E9E547-6726-454B-97E2-EFB7EA3FFDDE}" presName="c6" presStyleLbl="node1" presStyleIdx="5" presStyleCnt="19"/>
      <dgm:spPr/>
    </dgm:pt>
    <dgm:pt modelId="{875D20A2-E5F3-4DDF-8288-370CA98AE792}" type="pres">
      <dgm:prSet presAssocID="{21E9E547-6726-454B-97E2-EFB7EA3FFDDE}" presName="c7" presStyleLbl="node1" presStyleIdx="6" presStyleCnt="19"/>
      <dgm:spPr/>
    </dgm:pt>
    <dgm:pt modelId="{F6AA82B4-3AA6-430B-8680-6D4AB1A507F8}" type="pres">
      <dgm:prSet presAssocID="{21E9E547-6726-454B-97E2-EFB7EA3FFDDE}" presName="c8" presStyleLbl="node1" presStyleIdx="7" presStyleCnt="19"/>
      <dgm:spPr/>
    </dgm:pt>
    <dgm:pt modelId="{621668F1-0E6E-433A-B1DE-8B6AF981E454}" type="pres">
      <dgm:prSet presAssocID="{21E9E547-6726-454B-97E2-EFB7EA3FFDDE}" presName="c9" presStyleLbl="node1" presStyleIdx="8" presStyleCnt="19"/>
      <dgm:spPr/>
    </dgm:pt>
    <dgm:pt modelId="{D74D7F6A-6B4E-44F0-86F2-3130B55587BB}" type="pres">
      <dgm:prSet presAssocID="{21E9E547-6726-454B-97E2-EFB7EA3FFDDE}" presName="c10" presStyleLbl="node1" presStyleIdx="9" presStyleCnt="19"/>
      <dgm:spPr/>
    </dgm:pt>
    <dgm:pt modelId="{FAF231BA-FF1E-4FC5-B17C-A093E0AD27DB}" type="pres">
      <dgm:prSet presAssocID="{21E9E547-6726-454B-97E2-EFB7EA3FFDDE}" presName="c11" presStyleLbl="node1" presStyleIdx="10" presStyleCnt="19"/>
      <dgm:spPr/>
    </dgm:pt>
    <dgm:pt modelId="{F558911C-55F0-4D44-B9DC-8372C3DC6E0D}" type="pres">
      <dgm:prSet presAssocID="{21E9E547-6726-454B-97E2-EFB7EA3FFDDE}" presName="c12" presStyleLbl="node1" presStyleIdx="11" presStyleCnt="19"/>
      <dgm:spPr/>
    </dgm:pt>
    <dgm:pt modelId="{F7782E01-221D-4DEC-8723-ECD8AC3997B7}" type="pres">
      <dgm:prSet presAssocID="{21E9E547-6726-454B-97E2-EFB7EA3FFDDE}" presName="c13" presStyleLbl="node1" presStyleIdx="12" presStyleCnt="19"/>
      <dgm:spPr/>
    </dgm:pt>
    <dgm:pt modelId="{E0DB5BC4-7B41-4224-9CBE-CE312B195058}" type="pres">
      <dgm:prSet presAssocID="{21E9E547-6726-454B-97E2-EFB7EA3FFDDE}" presName="c14" presStyleLbl="node1" presStyleIdx="13" presStyleCnt="19"/>
      <dgm:spPr/>
    </dgm:pt>
    <dgm:pt modelId="{2D452203-99C8-439B-AD36-C0A6B0C4F265}" type="pres">
      <dgm:prSet presAssocID="{21E9E547-6726-454B-97E2-EFB7EA3FFDDE}" presName="c15" presStyleLbl="node1" presStyleIdx="14" presStyleCnt="19"/>
      <dgm:spPr/>
    </dgm:pt>
    <dgm:pt modelId="{925D913D-408D-486D-90EA-1944D17D8C7B}" type="pres">
      <dgm:prSet presAssocID="{21E9E547-6726-454B-97E2-EFB7EA3FFDDE}" presName="c16" presStyleLbl="node1" presStyleIdx="15" presStyleCnt="19"/>
      <dgm:spPr/>
    </dgm:pt>
    <dgm:pt modelId="{0C288F53-A03E-4983-B828-EC9F48D4BC6F}" type="pres">
      <dgm:prSet presAssocID="{21E9E547-6726-454B-97E2-EFB7EA3FFDDE}" presName="c17" presStyleLbl="node1" presStyleIdx="16" presStyleCnt="19"/>
      <dgm:spPr/>
    </dgm:pt>
    <dgm:pt modelId="{774E4505-D787-42D6-9A56-F86CE808CA6B}" type="pres">
      <dgm:prSet presAssocID="{21E9E547-6726-454B-97E2-EFB7EA3FFDDE}" presName="c18" presStyleLbl="node1" presStyleIdx="17" presStyleCnt="19"/>
      <dgm:spPr/>
    </dgm:pt>
    <dgm:pt modelId="{A27E859A-ECC5-407C-9583-2699147854AA}" type="pres">
      <dgm:prSet presAssocID="{C84EAFC2-9DA3-4E6A-878B-29CB1FAA86B2}" presName="chevronComposite1" presStyleCnt="0"/>
      <dgm:spPr/>
    </dgm:pt>
    <dgm:pt modelId="{0E50D6A8-EC52-44CE-BD81-ECC94C621E30}" type="pres">
      <dgm:prSet presAssocID="{C84EAFC2-9DA3-4E6A-878B-29CB1FAA86B2}" presName="chevron1" presStyleLbl="sibTrans2D1" presStyleIdx="0" presStyleCnt="3"/>
      <dgm:spPr/>
    </dgm:pt>
    <dgm:pt modelId="{0125D153-62B2-4DA2-86DE-0FDA8F08F8FA}" type="pres">
      <dgm:prSet presAssocID="{C84EAFC2-9DA3-4E6A-878B-29CB1FAA86B2}" presName="spChevron1" presStyleCnt="0"/>
      <dgm:spPr/>
    </dgm:pt>
    <dgm:pt modelId="{BB208CC4-A6C6-4D9D-B758-36E78554A64C}" type="pres">
      <dgm:prSet presAssocID="{FD57EE17-EBB7-46CE-A69D-FD19A5538872}" presName="middle" presStyleCnt="0"/>
      <dgm:spPr/>
    </dgm:pt>
    <dgm:pt modelId="{009CAAEC-4DC8-4C62-9D23-4AF8878B8225}" type="pres">
      <dgm:prSet presAssocID="{FD57EE17-EBB7-46CE-A69D-FD19A5538872}" presName="parTxMid" presStyleLbl="revTx" presStyleIdx="1" presStyleCnt="3"/>
      <dgm:spPr/>
      <dgm:t>
        <a:bodyPr/>
        <a:lstStyle/>
        <a:p>
          <a:endParaRPr lang="en-US"/>
        </a:p>
      </dgm:t>
    </dgm:pt>
    <dgm:pt modelId="{8D40057A-293D-4EFD-8242-63BA0BF347F6}" type="pres">
      <dgm:prSet presAssocID="{FD57EE17-EBB7-46CE-A69D-FD19A5538872}" presName="spMid" presStyleCnt="0"/>
      <dgm:spPr/>
    </dgm:pt>
    <dgm:pt modelId="{72079C42-184F-467E-9D70-0F051710A1C5}" type="pres">
      <dgm:prSet presAssocID="{2B058935-BC0F-41BC-913D-3049D6C1A33F}" presName="chevronComposite1" presStyleCnt="0"/>
      <dgm:spPr/>
    </dgm:pt>
    <dgm:pt modelId="{AD4A43B7-16D4-44CA-A3C9-47D899AD2400}" type="pres">
      <dgm:prSet presAssocID="{2B058935-BC0F-41BC-913D-3049D6C1A33F}" presName="chevron1" presStyleLbl="sibTrans2D1" presStyleIdx="1" presStyleCnt="3"/>
      <dgm:spPr/>
    </dgm:pt>
    <dgm:pt modelId="{C9094436-336A-40C4-A90D-C3E283FC936F}" type="pres">
      <dgm:prSet presAssocID="{2B058935-BC0F-41BC-913D-3049D6C1A33F}" presName="spChevron1" presStyleCnt="0"/>
      <dgm:spPr/>
    </dgm:pt>
    <dgm:pt modelId="{6D9817B4-E036-4C23-BFF4-E41FC40F769A}" type="pres">
      <dgm:prSet presAssocID="{1BF51EBA-E9DF-4666-85B6-066F5DD6E0D3}" presName="middle" presStyleCnt="0"/>
      <dgm:spPr/>
    </dgm:pt>
    <dgm:pt modelId="{733AB88A-4520-49FE-9EB5-456E09E48508}" type="pres">
      <dgm:prSet presAssocID="{1BF51EBA-E9DF-4666-85B6-066F5DD6E0D3}" presName="parTxMid" presStyleLbl="revTx" presStyleIdx="2" presStyleCnt="3" custScaleX="134063" custLinFactNeighborY="56141"/>
      <dgm:spPr/>
      <dgm:t>
        <a:bodyPr/>
        <a:lstStyle/>
        <a:p>
          <a:endParaRPr lang="en-US"/>
        </a:p>
      </dgm:t>
    </dgm:pt>
    <dgm:pt modelId="{A9F467C8-61E1-44E1-9CF6-2DD3F005AB84}" type="pres">
      <dgm:prSet presAssocID="{1BF51EBA-E9DF-4666-85B6-066F5DD6E0D3}" presName="spMid" presStyleCnt="0"/>
      <dgm:spPr/>
    </dgm:pt>
    <dgm:pt modelId="{59DED287-3574-48F1-BB52-A59B67592085}" type="pres">
      <dgm:prSet presAssocID="{2FCB11A8-D6F8-4F92-AB33-3892303D1ADE}" presName="chevronComposite1" presStyleCnt="0"/>
      <dgm:spPr/>
    </dgm:pt>
    <dgm:pt modelId="{5B9AF3E7-748E-4473-AF6D-1BDA2EE717C7}" type="pres">
      <dgm:prSet presAssocID="{2FCB11A8-D6F8-4F92-AB33-3892303D1ADE}" presName="chevron1" presStyleLbl="sibTrans2D1" presStyleIdx="2" presStyleCnt="3" custLinFactNeighborX="-16566" custLinFactNeighborY="4151"/>
      <dgm:spPr/>
    </dgm:pt>
    <dgm:pt modelId="{B5984717-BC86-45D0-ADC6-49E62FD9A385}" type="pres">
      <dgm:prSet presAssocID="{2FCB11A8-D6F8-4F92-AB33-3892303D1ADE}" presName="spChevron1" presStyleCnt="0"/>
      <dgm:spPr/>
    </dgm:pt>
    <dgm:pt modelId="{F1072F8C-793E-4EB9-980F-7F1451309A51}" type="pres">
      <dgm:prSet presAssocID="{7965921F-3DB4-45E6-B136-ED0C7C497D43}" presName="last" presStyleCnt="0"/>
      <dgm:spPr/>
    </dgm:pt>
    <dgm:pt modelId="{DE733C2E-312A-40C9-928C-0C2090BF5B3F}" type="pres">
      <dgm:prSet presAssocID="{7965921F-3DB4-45E6-B136-ED0C7C497D43}" presName="circleTx" presStyleLbl="node1" presStyleIdx="18" presStyleCnt="19" custScaleX="181380" custScaleY="118948"/>
      <dgm:spPr/>
      <dgm:t>
        <a:bodyPr/>
        <a:lstStyle/>
        <a:p>
          <a:endParaRPr lang="en-US"/>
        </a:p>
      </dgm:t>
    </dgm:pt>
    <dgm:pt modelId="{57816140-E658-4C47-BE5B-DA29CD764918}" type="pres">
      <dgm:prSet presAssocID="{7965921F-3DB4-45E6-B136-ED0C7C497D43}" presName="spN" presStyleCnt="0"/>
      <dgm:spPr/>
    </dgm:pt>
  </dgm:ptLst>
  <dgm:cxnLst>
    <dgm:cxn modelId="{8860D08B-492D-4225-99BC-B99B35E19B55}" type="presOf" srcId="{1BF51EBA-E9DF-4666-85B6-066F5DD6E0D3}" destId="{733AB88A-4520-49FE-9EB5-456E09E48508}" srcOrd="0" destOrd="0" presId="urn:microsoft.com/office/officeart/2009/3/layout/RandomtoResultProcess"/>
    <dgm:cxn modelId="{9F7BA3F5-3B37-4B3B-8690-D2B840C15987}" srcId="{C58DE8A6-1C79-4D6B-A49A-70F9140ECE10}" destId="{21E9E547-6726-454B-97E2-EFB7EA3FFDDE}" srcOrd="0" destOrd="0" parTransId="{6A2F6204-115B-4878-BB75-C4F3B7710BAF}" sibTransId="{C84EAFC2-9DA3-4E6A-878B-29CB1FAA86B2}"/>
    <dgm:cxn modelId="{83DD716E-5EA5-44C1-B746-D43EB5AB0B56}" srcId="{C58DE8A6-1C79-4D6B-A49A-70F9140ECE10}" destId="{FD57EE17-EBB7-46CE-A69D-FD19A5538872}" srcOrd="1" destOrd="0" parTransId="{ED17216B-80DD-4082-B7F4-52B4CA07D6A9}" sibTransId="{2B058935-BC0F-41BC-913D-3049D6C1A33F}"/>
    <dgm:cxn modelId="{3B21EC87-BAFC-425A-8C82-999AB3FAC41D}" type="presOf" srcId="{21E9E547-6726-454B-97E2-EFB7EA3FFDDE}" destId="{73B055EA-243B-4B90-AE07-DBE94C4C2EE0}" srcOrd="0" destOrd="0" presId="urn:microsoft.com/office/officeart/2009/3/layout/RandomtoResultProcess"/>
    <dgm:cxn modelId="{0508A756-A0A4-4565-8B05-BCF40F00CE1A}" type="presOf" srcId="{FD57EE17-EBB7-46CE-A69D-FD19A5538872}" destId="{009CAAEC-4DC8-4C62-9D23-4AF8878B8225}" srcOrd="0" destOrd="0" presId="urn:microsoft.com/office/officeart/2009/3/layout/RandomtoResultProcess"/>
    <dgm:cxn modelId="{AD87492F-1D3C-47B5-96E5-88BF6071B746}" srcId="{C58DE8A6-1C79-4D6B-A49A-70F9140ECE10}" destId="{1BF51EBA-E9DF-4666-85B6-066F5DD6E0D3}" srcOrd="2" destOrd="0" parTransId="{1007442E-8FE0-4195-B0E8-8C2EE8322A6A}" sibTransId="{2FCB11A8-D6F8-4F92-AB33-3892303D1ADE}"/>
    <dgm:cxn modelId="{CE17C3B6-DC55-43F1-AC05-1943AA628A2D}" srcId="{C58DE8A6-1C79-4D6B-A49A-70F9140ECE10}" destId="{7965921F-3DB4-45E6-B136-ED0C7C497D43}" srcOrd="3" destOrd="0" parTransId="{14169FC4-53A2-4380-9356-6210AEE0EB19}" sibTransId="{466CA3C4-0F76-4B80-8C14-585DF4336B6A}"/>
    <dgm:cxn modelId="{32DD6263-9F07-4339-AB98-25748C782985}" type="presOf" srcId="{7965921F-3DB4-45E6-B136-ED0C7C497D43}" destId="{DE733C2E-312A-40C9-928C-0C2090BF5B3F}" srcOrd="0" destOrd="0" presId="urn:microsoft.com/office/officeart/2009/3/layout/RandomtoResultProcess"/>
    <dgm:cxn modelId="{475B0F04-E433-4A8E-B20C-59FD396ACFF1}" type="presOf" srcId="{C58DE8A6-1C79-4D6B-A49A-70F9140ECE10}" destId="{F0EEE3D5-8C54-45CF-8FA9-068BC56C1473}" srcOrd="0" destOrd="0" presId="urn:microsoft.com/office/officeart/2009/3/layout/RandomtoResultProcess"/>
    <dgm:cxn modelId="{FF6F0B70-078B-4BE4-8BE7-46C9BAD2EC13}" type="presParOf" srcId="{F0EEE3D5-8C54-45CF-8FA9-068BC56C1473}" destId="{CEF9E232-4064-42C0-B78B-243B200DBF4D}" srcOrd="0" destOrd="0" presId="urn:microsoft.com/office/officeart/2009/3/layout/RandomtoResultProcess"/>
    <dgm:cxn modelId="{30882E83-31EC-41F2-BA24-A9F20F208A0E}" type="presParOf" srcId="{CEF9E232-4064-42C0-B78B-243B200DBF4D}" destId="{73B055EA-243B-4B90-AE07-DBE94C4C2EE0}" srcOrd="0" destOrd="0" presId="urn:microsoft.com/office/officeart/2009/3/layout/RandomtoResultProcess"/>
    <dgm:cxn modelId="{285ECC58-D536-4BCA-91DA-DF442E12B33B}" type="presParOf" srcId="{CEF9E232-4064-42C0-B78B-243B200DBF4D}" destId="{C6D40E7B-20FA-4F39-910F-A9AE4A897770}" srcOrd="1" destOrd="0" presId="urn:microsoft.com/office/officeart/2009/3/layout/RandomtoResultProcess"/>
    <dgm:cxn modelId="{8C6EE5F4-F097-404A-AB33-39205D36C6BC}" type="presParOf" srcId="{CEF9E232-4064-42C0-B78B-243B200DBF4D}" destId="{AE34E879-E9BB-422D-9E94-63265FD62A61}" srcOrd="2" destOrd="0" presId="urn:microsoft.com/office/officeart/2009/3/layout/RandomtoResultProcess"/>
    <dgm:cxn modelId="{61294A83-66AA-4D43-835E-CE96ADBE9D5A}" type="presParOf" srcId="{CEF9E232-4064-42C0-B78B-243B200DBF4D}" destId="{DBE8957F-9362-4140-891D-8FFBDF15B114}" srcOrd="3" destOrd="0" presId="urn:microsoft.com/office/officeart/2009/3/layout/RandomtoResultProcess"/>
    <dgm:cxn modelId="{E1498AB4-E6BD-43B4-A52D-145365E0C6B0}" type="presParOf" srcId="{CEF9E232-4064-42C0-B78B-243B200DBF4D}" destId="{D6596D00-0D96-4CA5-AF8E-78BF3389D3F4}" srcOrd="4" destOrd="0" presId="urn:microsoft.com/office/officeart/2009/3/layout/RandomtoResultProcess"/>
    <dgm:cxn modelId="{61DCF677-8FC9-47BA-83DC-B6FB5D6662B9}" type="presParOf" srcId="{CEF9E232-4064-42C0-B78B-243B200DBF4D}" destId="{DDB8D239-5377-4D3F-99CF-1B712125B9D4}" srcOrd="5" destOrd="0" presId="urn:microsoft.com/office/officeart/2009/3/layout/RandomtoResultProcess"/>
    <dgm:cxn modelId="{D7D3DF0B-A87A-4825-A01B-B0012DBA399F}" type="presParOf" srcId="{CEF9E232-4064-42C0-B78B-243B200DBF4D}" destId="{79726C56-F654-4A73-8D1C-FAB7009F4D37}" srcOrd="6" destOrd="0" presId="urn:microsoft.com/office/officeart/2009/3/layout/RandomtoResultProcess"/>
    <dgm:cxn modelId="{2781D0DF-65CE-4BF4-8D22-87043818E000}" type="presParOf" srcId="{CEF9E232-4064-42C0-B78B-243B200DBF4D}" destId="{875D20A2-E5F3-4DDF-8288-370CA98AE792}" srcOrd="7" destOrd="0" presId="urn:microsoft.com/office/officeart/2009/3/layout/RandomtoResultProcess"/>
    <dgm:cxn modelId="{B2355D39-4150-4FCE-9321-32EF7A8A8261}" type="presParOf" srcId="{CEF9E232-4064-42C0-B78B-243B200DBF4D}" destId="{F6AA82B4-3AA6-430B-8680-6D4AB1A507F8}" srcOrd="8" destOrd="0" presId="urn:microsoft.com/office/officeart/2009/3/layout/RandomtoResultProcess"/>
    <dgm:cxn modelId="{1E0945B4-6DDE-4553-8A61-0DC99AF4C203}" type="presParOf" srcId="{CEF9E232-4064-42C0-B78B-243B200DBF4D}" destId="{621668F1-0E6E-433A-B1DE-8B6AF981E454}" srcOrd="9" destOrd="0" presId="urn:microsoft.com/office/officeart/2009/3/layout/RandomtoResultProcess"/>
    <dgm:cxn modelId="{706F503D-0049-4784-A7E0-7C69908B73F3}" type="presParOf" srcId="{CEF9E232-4064-42C0-B78B-243B200DBF4D}" destId="{D74D7F6A-6B4E-44F0-86F2-3130B55587BB}" srcOrd="10" destOrd="0" presId="urn:microsoft.com/office/officeart/2009/3/layout/RandomtoResultProcess"/>
    <dgm:cxn modelId="{CEF7E198-CB95-401C-9306-230B080135CC}" type="presParOf" srcId="{CEF9E232-4064-42C0-B78B-243B200DBF4D}" destId="{FAF231BA-FF1E-4FC5-B17C-A093E0AD27DB}" srcOrd="11" destOrd="0" presId="urn:microsoft.com/office/officeart/2009/3/layout/RandomtoResultProcess"/>
    <dgm:cxn modelId="{B0177236-C15E-428C-A4EB-C6C563BDE67A}" type="presParOf" srcId="{CEF9E232-4064-42C0-B78B-243B200DBF4D}" destId="{F558911C-55F0-4D44-B9DC-8372C3DC6E0D}" srcOrd="12" destOrd="0" presId="urn:microsoft.com/office/officeart/2009/3/layout/RandomtoResultProcess"/>
    <dgm:cxn modelId="{37C60E96-DAC7-46EF-A871-8CB428DFCCC9}" type="presParOf" srcId="{CEF9E232-4064-42C0-B78B-243B200DBF4D}" destId="{F7782E01-221D-4DEC-8723-ECD8AC3997B7}" srcOrd="13" destOrd="0" presId="urn:microsoft.com/office/officeart/2009/3/layout/RandomtoResultProcess"/>
    <dgm:cxn modelId="{31FD998A-913A-46F3-AE76-3571100892FA}" type="presParOf" srcId="{CEF9E232-4064-42C0-B78B-243B200DBF4D}" destId="{E0DB5BC4-7B41-4224-9CBE-CE312B195058}" srcOrd="14" destOrd="0" presId="urn:microsoft.com/office/officeart/2009/3/layout/RandomtoResultProcess"/>
    <dgm:cxn modelId="{DF86FD47-A64C-4EE5-AD15-2DEEDD9429E8}" type="presParOf" srcId="{CEF9E232-4064-42C0-B78B-243B200DBF4D}" destId="{2D452203-99C8-439B-AD36-C0A6B0C4F265}" srcOrd="15" destOrd="0" presId="urn:microsoft.com/office/officeart/2009/3/layout/RandomtoResultProcess"/>
    <dgm:cxn modelId="{08106704-EA0C-48B8-A56C-D4758712A3F3}" type="presParOf" srcId="{CEF9E232-4064-42C0-B78B-243B200DBF4D}" destId="{925D913D-408D-486D-90EA-1944D17D8C7B}" srcOrd="16" destOrd="0" presId="urn:microsoft.com/office/officeart/2009/3/layout/RandomtoResultProcess"/>
    <dgm:cxn modelId="{CCD01E0F-9DA1-48FC-86E9-5A44D65068F7}" type="presParOf" srcId="{CEF9E232-4064-42C0-B78B-243B200DBF4D}" destId="{0C288F53-A03E-4983-B828-EC9F48D4BC6F}" srcOrd="17" destOrd="0" presId="urn:microsoft.com/office/officeart/2009/3/layout/RandomtoResultProcess"/>
    <dgm:cxn modelId="{96E68298-4CE2-4C89-8D44-65D46D31216C}" type="presParOf" srcId="{CEF9E232-4064-42C0-B78B-243B200DBF4D}" destId="{774E4505-D787-42D6-9A56-F86CE808CA6B}" srcOrd="18" destOrd="0" presId="urn:microsoft.com/office/officeart/2009/3/layout/RandomtoResultProcess"/>
    <dgm:cxn modelId="{15C07E0B-338A-4610-B4BF-21C0BB44D4CE}" type="presParOf" srcId="{F0EEE3D5-8C54-45CF-8FA9-068BC56C1473}" destId="{A27E859A-ECC5-407C-9583-2699147854AA}" srcOrd="1" destOrd="0" presId="urn:microsoft.com/office/officeart/2009/3/layout/RandomtoResultProcess"/>
    <dgm:cxn modelId="{FEAE835D-D652-40FF-B4FE-E8C574D33B79}" type="presParOf" srcId="{A27E859A-ECC5-407C-9583-2699147854AA}" destId="{0E50D6A8-EC52-44CE-BD81-ECC94C621E30}" srcOrd="0" destOrd="0" presId="urn:microsoft.com/office/officeart/2009/3/layout/RandomtoResultProcess"/>
    <dgm:cxn modelId="{B44BDA68-44E8-4B80-BA19-60B150FE3D62}" type="presParOf" srcId="{A27E859A-ECC5-407C-9583-2699147854AA}" destId="{0125D153-62B2-4DA2-86DE-0FDA8F08F8FA}" srcOrd="1" destOrd="0" presId="urn:microsoft.com/office/officeart/2009/3/layout/RandomtoResultProcess"/>
    <dgm:cxn modelId="{37597981-EECF-43E8-A1D9-4B1106E7E3AF}" type="presParOf" srcId="{F0EEE3D5-8C54-45CF-8FA9-068BC56C1473}" destId="{BB208CC4-A6C6-4D9D-B758-36E78554A64C}" srcOrd="2" destOrd="0" presId="urn:microsoft.com/office/officeart/2009/3/layout/RandomtoResultProcess"/>
    <dgm:cxn modelId="{5B9A5C77-EAB5-491A-BA26-881BA2A18CA0}" type="presParOf" srcId="{BB208CC4-A6C6-4D9D-B758-36E78554A64C}" destId="{009CAAEC-4DC8-4C62-9D23-4AF8878B8225}" srcOrd="0" destOrd="0" presId="urn:microsoft.com/office/officeart/2009/3/layout/RandomtoResultProcess"/>
    <dgm:cxn modelId="{1629E03E-BB45-43F2-9916-25210A915D0F}" type="presParOf" srcId="{BB208CC4-A6C6-4D9D-B758-36E78554A64C}" destId="{8D40057A-293D-4EFD-8242-63BA0BF347F6}" srcOrd="1" destOrd="0" presId="urn:microsoft.com/office/officeart/2009/3/layout/RandomtoResultProcess"/>
    <dgm:cxn modelId="{E4C08928-73D7-4E34-87C7-B1A7D80E99CE}" type="presParOf" srcId="{F0EEE3D5-8C54-45CF-8FA9-068BC56C1473}" destId="{72079C42-184F-467E-9D70-0F051710A1C5}" srcOrd="3" destOrd="0" presId="urn:microsoft.com/office/officeart/2009/3/layout/RandomtoResultProcess"/>
    <dgm:cxn modelId="{9DC48C01-F376-4109-AA1A-F6D1DB1EC33B}" type="presParOf" srcId="{72079C42-184F-467E-9D70-0F051710A1C5}" destId="{AD4A43B7-16D4-44CA-A3C9-47D899AD2400}" srcOrd="0" destOrd="0" presId="urn:microsoft.com/office/officeart/2009/3/layout/RandomtoResultProcess"/>
    <dgm:cxn modelId="{CF36B710-9289-4BCE-8A31-44E7794CE0C6}" type="presParOf" srcId="{72079C42-184F-467E-9D70-0F051710A1C5}" destId="{C9094436-336A-40C4-A90D-C3E283FC936F}" srcOrd="1" destOrd="0" presId="urn:microsoft.com/office/officeart/2009/3/layout/RandomtoResultProcess"/>
    <dgm:cxn modelId="{1BFEB41B-564C-4517-83E6-0470DEA89D6B}" type="presParOf" srcId="{F0EEE3D5-8C54-45CF-8FA9-068BC56C1473}" destId="{6D9817B4-E036-4C23-BFF4-E41FC40F769A}" srcOrd="4" destOrd="0" presId="urn:microsoft.com/office/officeart/2009/3/layout/RandomtoResultProcess"/>
    <dgm:cxn modelId="{4F732D0A-7E91-4068-9A93-B9D5577FDA53}" type="presParOf" srcId="{6D9817B4-E036-4C23-BFF4-E41FC40F769A}" destId="{733AB88A-4520-49FE-9EB5-456E09E48508}" srcOrd="0" destOrd="0" presId="urn:microsoft.com/office/officeart/2009/3/layout/RandomtoResultProcess"/>
    <dgm:cxn modelId="{3FB2701F-30E2-44E0-A1EB-F77C41AF9CDB}" type="presParOf" srcId="{6D9817B4-E036-4C23-BFF4-E41FC40F769A}" destId="{A9F467C8-61E1-44E1-9CF6-2DD3F005AB84}" srcOrd="1" destOrd="0" presId="urn:microsoft.com/office/officeart/2009/3/layout/RandomtoResultProcess"/>
    <dgm:cxn modelId="{DB0BBEE8-C8C1-4B04-B51C-91DCF595DD5B}" type="presParOf" srcId="{F0EEE3D5-8C54-45CF-8FA9-068BC56C1473}" destId="{59DED287-3574-48F1-BB52-A59B67592085}" srcOrd="5" destOrd="0" presId="urn:microsoft.com/office/officeart/2009/3/layout/RandomtoResultProcess"/>
    <dgm:cxn modelId="{834D4FDA-A5A2-4DC2-9343-CEA7F8543863}" type="presParOf" srcId="{59DED287-3574-48F1-BB52-A59B67592085}" destId="{5B9AF3E7-748E-4473-AF6D-1BDA2EE717C7}" srcOrd="0" destOrd="0" presId="urn:microsoft.com/office/officeart/2009/3/layout/RandomtoResultProcess"/>
    <dgm:cxn modelId="{E5CAD75E-1638-43D7-A34E-C9A748CDF361}" type="presParOf" srcId="{59DED287-3574-48F1-BB52-A59B67592085}" destId="{B5984717-BC86-45D0-ADC6-49E62FD9A385}" srcOrd="1" destOrd="0" presId="urn:microsoft.com/office/officeart/2009/3/layout/RandomtoResultProcess"/>
    <dgm:cxn modelId="{82FF0636-3A95-4B9C-A82C-3D5A3645FB78}" type="presParOf" srcId="{F0EEE3D5-8C54-45CF-8FA9-068BC56C1473}" destId="{F1072F8C-793E-4EB9-980F-7F1451309A51}" srcOrd="6" destOrd="0" presId="urn:microsoft.com/office/officeart/2009/3/layout/RandomtoResultProcess"/>
    <dgm:cxn modelId="{E7B49D70-4D7E-4D4F-838F-5A4BCA86BC24}" type="presParOf" srcId="{F1072F8C-793E-4EB9-980F-7F1451309A51}" destId="{DE733C2E-312A-40C9-928C-0C2090BF5B3F}" srcOrd="0" destOrd="0" presId="urn:microsoft.com/office/officeart/2009/3/layout/RandomtoResultProcess"/>
    <dgm:cxn modelId="{76754F40-A870-46D6-81F3-3B7F1FCE9109}" type="presParOf" srcId="{F1072F8C-793E-4EB9-980F-7F1451309A51}" destId="{57816140-E658-4C47-BE5B-DA29CD764918}" srcOrd="1" destOrd="0" presId="urn:microsoft.com/office/officeart/2009/3/layout/RandomtoResultProcess"/>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5D9B0F3-3E59-4BC2-9050-33F779B1B560}">
      <dsp:nvSpPr>
        <dsp:cNvPr id="0" name=""/>
        <dsp:cNvSpPr/>
      </dsp:nvSpPr>
      <dsp:spPr>
        <a:xfrm>
          <a:off x="6046104" y="324257"/>
          <a:ext cx="1559339" cy="1559419"/>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26923C-7B5C-4816-8DB4-22DA5E16F9D2}">
      <dsp:nvSpPr>
        <dsp:cNvPr id="0" name=""/>
        <dsp:cNvSpPr/>
      </dsp:nvSpPr>
      <dsp:spPr>
        <a:xfrm>
          <a:off x="6121834" y="355477"/>
          <a:ext cx="1455695" cy="1455440"/>
        </a:xfrm>
        <a:prstGeom prst="ellipse">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t="-60" b="7284"/>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6329791" y="563436"/>
        <a:ext cx="1039782" cy="1039521"/>
      </dsp:txXfrm>
    </dsp:sp>
    <dsp:sp modelId="{58F208B7-77E3-4A07-9BA8-BB7590695E6A}">
      <dsp:nvSpPr>
        <dsp:cNvPr id="0" name=""/>
        <dsp:cNvSpPr/>
      </dsp:nvSpPr>
      <dsp:spPr>
        <a:xfrm rot="2700000">
          <a:off x="4403888" y="323047"/>
          <a:ext cx="1559365" cy="15593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F56FCF7-16F8-430F-9A39-36EA68D8D5CB}">
      <dsp:nvSpPr>
        <dsp:cNvPr id="0" name=""/>
        <dsp:cNvSpPr/>
      </dsp:nvSpPr>
      <dsp:spPr>
        <a:xfrm>
          <a:off x="4450320" y="337284"/>
          <a:ext cx="1455695" cy="1455440"/>
        </a:xfrm>
        <a:prstGeom prst="ellipse">
          <a:avLst/>
        </a:prstGeom>
        <a:blipFill dpi="0" rotWithShape="0">
          <a:blip xmlns:r="http://schemas.openxmlformats.org/officeDocument/2006/relationships" r:embed="rId2"/>
          <a:srcRect/>
          <a:stretch>
            <a:fillRect l="620" t="21670" r="1738" b="8016"/>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4658277" y="545243"/>
        <a:ext cx="1039782" cy="1039521"/>
      </dsp:txXfrm>
    </dsp:sp>
    <dsp:sp modelId="{1D6F71CA-7CCE-4394-AF7D-6FBB1AA47D07}">
      <dsp:nvSpPr>
        <dsp:cNvPr id="0" name=""/>
        <dsp:cNvSpPr/>
      </dsp:nvSpPr>
      <dsp:spPr>
        <a:xfrm rot="2700000">
          <a:off x="2820757" y="360998"/>
          <a:ext cx="1559365" cy="15593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5D47488-4997-48EC-96DC-3DCBBA4C2E62}">
      <dsp:nvSpPr>
        <dsp:cNvPr id="0" name=""/>
        <dsp:cNvSpPr/>
      </dsp:nvSpPr>
      <dsp:spPr>
        <a:xfrm>
          <a:off x="2867195" y="376246"/>
          <a:ext cx="1455695" cy="1455440"/>
        </a:xfrm>
        <a:prstGeom prst="ellipse">
          <a:avLst/>
        </a:prstGeom>
        <a:blipFill dpi="0" rotWithShape="0">
          <a:blip xmlns:r="http://schemas.openxmlformats.org/officeDocument/2006/relationships" r:embed="rId3"/>
          <a:srcRect/>
          <a:stretch>
            <a:fillRect l="-3407" r="5765"/>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3075152" y="584205"/>
        <a:ext cx="1039782" cy="1039521"/>
      </dsp:txXfrm>
    </dsp:sp>
    <dsp:sp modelId="{C0BAF9EE-49CD-46A3-8E54-348DF7346A9B}">
      <dsp:nvSpPr>
        <dsp:cNvPr id="0" name=""/>
        <dsp:cNvSpPr/>
      </dsp:nvSpPr>
      <dsp:spPr>
        <a:xfrm rot="2700000">
          <a:off x="1184870" y="323047"/>
          <a:ext cx="1559365" cy="1559365"/>
        </a:xfrm>
        <a:prstGeom prst="teardrop">
          <a:avLst>
            <a:gd name="adj" fmla="val 1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861DAE0-F841-46B8-8C66-CF7D5E1FA69F}">
      <dsp:nvSpPr>
        <dsp:cNvPr id="0" name=""/>
        <dsp:cNvSpPr/>
      </dsp:nvSpPr>
      <dsp:spPr>
        <a:xfrm>
          <a:off x="1205318" y="376246"/>
          <a:ext cx="1455695" cy="1455440"/>
        </a:xfrm>
        <a:prstGeom prst="ellipse">
          <a:avLst/>
        </a:prstGeom>
        <a:blipFill dpi="0" rotWithShape="0">
          <a:blip xmlns:r="http://schemas.openxmlformats.org/officeDocument/2006/relationships" r:embed="rId4"/>
          <a:srcRect/>
          <a:stretch>
            <a:fillRect l="-3162" t="1" r="2469" b="2400"/>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8740" tIns="78740" rIns="78740" bIns="78740" numCol="1" spcCol="1270" anchor="ctr" anchorCtr="0">
          <a:noAutofit/>
        </a:bodyPr>
        <a:lstStyle/>
        <a:p>
          <a:pPr lvl="0" algn="ctr" defTabSz="2755900">
            <a:lnSpc>
              <a:spcPct val="90000"/>
            </a:lnSpc>
            <a:spcBef>
              <a:spcPct val="0"/>
            </a:spcBef>
            <a:spcAft>
              <a:spcPct val="35000"/>
            </a:spcAft>
          </a:pPr>
          <a:endParaRPr lang="en-US" sz="6200" kern="1200" dirty="0"/>
        </a:p>
      </dsp:txBody>
      <dsp:txXfrm>
        <a:off x="1413274" y="584205"/>
        <a:ext cx="1039782" cy="103952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B055EA-243B-4B90-AE07-DBE94C4C2EE0}">
      <dsp:nvSpPr>
        <dsp:cNvPr id="0" name=""/>
        <dsp:cNvSpPr/>
      </dsp:nvSpPr>
      <dsp:spPr>
        <a:xfrm>
          <a:off x="96162" y="795394"/>
          <a:ext cx="1423200" cy="46900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a:t>Checklist Application</a:t>
          </a:r>
        </a:p>
      </dsp:txBody>
      <dsp:txXfrm>
        <a:off x="96162" y="795394"/>
        <a:ext cx="1423200" cy="469009"/>
      </dsp:txXfrm>
    </dsp:sp>
    <dsp:sp modelId="{C6D40E7B-20FA-4F39-910F-A9AE4A897770}">
      <dsp:nvSpPr>
        <dsp:cNvPr id="0" name=""/>
        <dsp:cNvSpPr/>
      </dsp:nvSpPr>
      <dsp:spPr>
        <a:xfrm>
          <a:off x="94544" y="652750"/>
          <a:ext cx="113209" cy="113209"/>
        </a:xfrm>
        <a:prstGeom prst="ellipse">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AE34E879-E9BB-422D-9E94-63265FD62A61}">
      <dsp:nvSpPr>
        <dsp:cNvPr id="0" name=""/>
        <dsp:cNvSpPr/>
      </dsp:nvSpPr>
      <dsp:spPr>
        <a:xfrm>
          <a:off x="173791" y="494258"/>
          <a:ext cx="113209" cy="113209"/>
        </a:xfrm>
        <a:prstGeom prst="ellipse">
          <a:avLst/>
        </a:prstGeom>
        <a:gradFill rotWithShape="0">
          <a:gsLst>
            <a:gs pos="0">
              <a:schemeClr val="accent2">
                <a:hueOff val="260084"/>
                <a:satOff val="-324"/>
                <a:lumOff val="76"/>
                <a:alphaOff val="0"/>
                <a:shade val="51000"/>
                <a:satMod val="130000"/>
              </a:schemeClr>
            </a:gs>
            <a:gs pos="80000">
              <a:schemeClr val="accent2">
                <a:hueOff val="260084"/>
                <a:satOff val="-324"/>
                <a:lumOff val="76"/>
                <a:alphaOff val="0"/>
                <a:shade val="93000"/>
                <a:satMod val="130000"/>
              </a:schemeClr>
            </a:gs>
            <a:gs pos="100000">
              <a:schemeClr val="accent2">
                <a:hueOff val="260084"/>
                <a:satOff val="-324"/>
                <a:lumOff val="7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BE8957F-9362-4140-891D-8FFBDF15B114}">
      <dsp:nvSpPr>
        <dsp:cNvPr id="0" name=""/>
        <dsp:cNvSpPr/>
      </dsp:nvSpPr>
      <dsp:spPr>
        <a:xfrm>
          <a:off x="363982" y="525956"/>
          <a:ext cx="177900" cy="177900"/>
        </a:xfrm>
        <a:prstGeom prst="ellipse">
          <a:avLst/>
        </a:prstGeom>
        <a:gradFill rotWithShape="0">
          <a:gsLst>
            <a:gs pos="0">
              <a:schemeClr val="accent2">
                <a:hueOff val="520169"/>
                <a:satOff val="-649"/>
                <a:lumOff val="153"/>
                <a:alphaOff val="0"/>
                <a:shade val="51000"/>
                <a:satMod val="130000"/>
              </a:schemeClr>
            </a:gs>
            <a:gs pos="80000">
              <a:schemeClr val="accent2">
                <a:hueOff val="520169"/>
                <a:satOff val="-649"/>
                <a:lumOff val="153"/>
                <a:alphaOff val="0"/>
                <a:shade val="93000"/>
                <a:satMod val="130000"/>
              </a:schemeClr>
            </a:gs>
            <a:gs pos="100000">
              <a:schemeClr val="accent2">
                <a:hueOff val="520169"/>
                <a:satOff val="-649"/>
                <a:lumOff val="15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6596D00-0D96-4CA5-AF8E-78BF3389D3F4}">
      <dsp:nvSpPr>
        <dsp:cNvPr id="0" name=""/>
        <dsp:cNvSpPr/>
      </dsp:nvSpPr>
      <dsp:spPr>
        <a:xfrm>
          <a:off x="522475" y="351614"/>
          <a:ext cx="113209" cy="113209"/>
        </a:xfrm>
        <a:prstGeom prst="ellipse">
          <a:avLst/>
        </a:prstGeom>
        <a:gradFill rotWithShape="0">
          <a:gsLst>
            <a:gs pos="0">
              <a:schemeClr val="accent2">
                <a:hueOff val="780253"/>
                <a:satOff val="-973"/>
                <a:lumOff val="229"/>
                <a:alphaOff val="0"/>
                <a:shade val="51000"/>
                <a:satMod val="130000"/>
              </a:schemeClr>
            </a:gs>
            <a:gs pos="80000">
              <a:schemeClr val="accent2">
                <a:hueOff val="780253"/>
                <a:satOff val="-973"/>
                <a:lumOff val="229"/>
                <a:alphaOff val="0"/>
                <a:shade val="93000"/>
                <a:satMod val="130000"/>
              </a:schemeClr>
            </a:gs>
            <a:gs pos="100000">
              <a:schemeClr val="accent2">
                <a:hueOff val="780253"/>
                <a:satOff val="-973"/>
                <a:lumOff val="22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DB8D239-5377-4D3F-99CF-1B712125B9D4}">
      <dsp:nvSpPr>
        <dsp:cNvPr id="0" name=""/>
        <dsp:cNvSpPr/>
      </dsp:nvSpPr>
      <dsp:spPr>
        <a:xfrm>
          <a:off x="728516" y="288217"/>
          <a:ext cx="113209" cy="113209"/>
        </a:xfrm>
        <a:prstGeom prst="ellipse">
          <a:avLst/>
        </a:prstGeom>
        <a:gradFill rotWithShape="0">
          <a:gsLst>
            <a:gs pos="0">
              <a:schemeClr val="accent2">
                <a:hueOff val="1040338"/>
                <a:satOff val="-1298"/>
                <a:lumOff val="305"/>
                <a:alphaOff val="0"/>
                <a:shade val="51000"/>
                <a:satMod val="130000"/>
              </a:schemeClr>
            </a:gs>
            <a:gs pos="80000">
              <a:schemeClr val="accent2">
                <a:hueOff val="1040338"/>
                <a:satOff val="-1298"/>
                <a:lumOff val="305"/>
                <a:alphaOff val="0"/>
                <a:shade val="93000"/>
                <a:satMod val="130000"/>
              </a:schemeClr>
            </a:gs>
            <a:gs pos="100000">
              <a:schemeClr val="accent2">
                <a:hueOff val="1040338"/>
                <a:satOff val="-1298"/>
                <a:lumOff val="30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9726C56-F654-4A73-8D1C-FAB7009F4D37}">
      <dsp:nvSpPr>
        <dsp:cNvPr id="0" name=""/>
        <dsp:cNvSpPr/>
      </dsp:nvSpPr>
      <dsp:spPr>
        <a:xfrm>
          <a:off x="982104" y="399162"/>
          <a:ext cx="113209" cy="113209"/>
        </a:xfrm>
        <a:prstGeom prst="ellipse">
          <a:avLst/>
        </a:prstGeom>
        <a:gradFill rotWithShape="0">
          <a:gsLst>
            <a:gs pos="0">
              <a:schemeClr val="accent2">
                <a:hueOff val="1300422"/>
                <a:satOff val="-1622"/>
                <a:lumOff val="381"/>
                <a:alphaOff val="0"/>
                <a:shade val="51000"/>
                <a:satMod val="130000"/>
              </a:schemeClr>
            </a:gs>
            <a:gs pos="80000">
              <a:schemeClr val="accent2">
                <a:hueOff val="1300422"/>
                <a:satOff val="-1622"/>
                <a:lumOff val="381"/>
                <a:alphaOff val="0"/>
                <a:shade val="93000"/>
                <a:satMod val="130000"/>
              </a:schemeClr>
            </a:gs>
            <a:gs pos="100000">
              <a:schemeClr val="accent2">
                <a:hueOff val="1300422"/>
                <a:satOff val="-1622"/>
                <a:lumOff val="381"/>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875D20A2-E5F3-4DDF-8288-370CA98AE792}">
      <dsp:nvSpPr>
        <dsp:cNvPr id="0" name=""/>
        <dsp:cNvSpPr/>
      </dsp:nvSpPr>
      <dsp:spPr>
        <a:xfrm>
          <a:off x="1140597" y="478408"/>
          <a:ext cx="177900" cy="177900"/>
        </a:xfrm>
        <a:prstGeom prst="ellipse">
          <a:avLst/>
        </a:prstGeom>
        <a:gradFill rotWithShape="0">
          <a:gsLst>
            <a:gs pos="0">
              <a:schemeClr val="accent2">
                <a:hueOff val="1560507"/>
                <a:satOff val="-1946"/>
                <a:lumOff val="458"/>
                <a:alphaOff val="0"/>
                <a:shade val="51000"/>
                <a:satMod val="130000"/>
              </a:schemeClr>
            </a:gs>
            <a:gs pos="80000">
              <a:schemeClr val="accent2">
                <a:hueOff val="1560507"/>
                <a:satOff val="-1946"/>
                <a:lumOff val="458"/>
                <a:alphaOff val="0"/>
                <a:shade val="93000"/>
                <a:satMod val="130000"/>
              </a:schemeClr>
            </a:gs>
            <a:gs pos="100000">
              <a:schemeClr val="accent2">
                <a:hueOff val="1560507"/>
                <a:satOff val="-1946"/>
                <a:lumOff val="45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6AA82B4-3AA6-430B-8680-6D4AB1A507F8}">
      <dsp:nvSpPr>
        <dsp:cNvPr id="0" name=""/>
        <dsp:cNvSpPr/>
      </dsp:nvSpPr>
      <dsp:spPr>
        <a:xfrm>
          <a:off x="1362487" y="652750"/>
          <a:ext cx="113209" cy="113209"/>
        </a:xfrm>
        <a:prstGeom prst="ellipse">
          <a:avLst/>
        </a:prstGeom>
        <a:gradFill rotWithShape="0">
          <a:gsLst>
            <a:gs pos="0">
              <a:schemeClr val="accent2">
                <a:hueOff val="1820591"/>
                <a:satOff val="-2271"/>
                <a:lumOff val="534"/>
                <a:alphaOff val="0"/>
                <a:shade val="51000"/>
                <a:satMod val="130000"/>
              </a:schemeClr>
            </a:gs>
            <a:gs pos="80000">
              <a:schemeClr val="accent2">
                <a:hueOff val="1820591"/>
                <a:satOff val="-2271"/>
                <a:lumOff val="534"/>
                <a:alphaOff val="0"/>
                <a:shade val="93000"/>
                <a:satMod val="130000"/>
              </a:schemeClr>
            </a:gs>
            <a:gs pos="100000">
              <a:schemeClr val="accent2">
                <a:hueOff val="1820591"/>
                <a:satOff val="-2271"/>
                <a:lumOff val="53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621668F1-0E6E-433A-B1DE-8B6AF981E454}">
      <dsp:nvSpPr>
        <dsp:cNvPr id="0" name=""/>
        <dsp:cNvSpPr/>
      </dsp:nvSpPr>
      <dsp:spPr>
        <a:xfrm>
          <a:off x="1457582" y="827093"/>
          <a:ext cx="113209" cy="113209"/>
        </a:xfrm>
        <a:prstGeom prst="ellipse">
          <a:avLst/>
        </a:prstGeom>
        <a:gradFill rotWithShape="0">
          <a:gsLst>
            <a:gs pos="0">
              <a:schemeClr val="accent2">
                <a:hueOff val="2080676"/>
                <a:satOff val="-2595"/>
                <a:lumOff val="610"/>
                <a:alphaOff val="0"/>
                <a:shade val="51000"/>
                <a:satMod val="130000"/>
              </a:schemeClr>
            </a:gs>
            <a:gs pos="80000">
              <a:schemeClr val="accent2">
                <a:hueOff val="2080676"/>
                <a:satOff val="-2595"/>
                <a:lumOff val="610"/>
                <a:alphaOff val="0"/>
                <a:shade val="93000"/>
                <a:satMod val="130000"/>
              </a:schemeClr>
            </a:gs>
            <a:gs pos="100000">
              <a:schemeClr val="accent2">
                <a:hueOff val="2080676"/>
                <a:satOff val="-2595"/>
                <a:lumOff val="61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74D7F6A-6B4E-44F0-86F2-3130B55587BB}">
      <dsp:nvSpPr>
        <dsp:cNvPr id="0" name=""/>
        <dsp:cNvSpPr/>
      </dsp:nvSpPr>
      <dsp:spPr>
        <a:xfrm>
          <a:off x="633420" y="494258"/>
          <a:ext cx="291109" cy="291109"/>
        </a:xfrm>
        <a:prstGeom prst="ellipse">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AF231BA-FF1E-4FC5-B17C-A093E0AD27DB}">
      <dsp:nvSpPr>
        <dsp:cNvPr id="0" name=""/>
        <dsp:cNvSpPr/>
      </dsp:nvSpPr>
      <dsp:spPr>
        <a:xfrm>
          <a:off x="15298" y="1096530"/>
          <a:ext cx="113209" cy="113209"/>
        </a:xfrm>
        <a:prstGeom prst="ellipse">
          <a:avLst/>
        </a:prstGeom>
        <a:gradFill rotWithShape="0">
          <a:gsLst>
            <a:gs pos="0">
              <a:schemeClr val="accent2">
                <a:hueOff val="2600844"/>
                <a:satOff val="-3244"/>
                <a:lumOff val="763"/>
                <a:alphaOff val="0"/>
                <a:shade val="51000"/>
                <a:satMod val="130000"/>
              </a:schemeClr>
            </a:gs>
            <a:gs pos="80000">
              <a:schemeClr val="accent2">
                <a:hueOff val="2600844"/>
                <a:satOff val="-3244"/>
                <a:lumOff val="763"/>
                <a:alphaOff val="0"/>
                <a:shade val="93000"/>
                <a:satMod val="130000"/>
              </a:schemeClr>
            </a:gs>
            <a:gs pos="100000">
              <a:schemeClr val="accent2">
                <a:hueOff val="2600844"/>
                <a:satOff val="-3244"/>
                <a:lumOff val="76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58911C-55F0-4D44-B9DC-8372C3DC6E0D}">
      <dsp:nvSpPr>
        <dsp:cNvPr id="0" name=""/>
        <dsp:cNvSpPr/>
      </dsp:nvSpPr>
      <dsp:spPr>
        <a:xfrm>
          <a:off x="110394" y="1239174"/>
          <a:ext cx="177900" cy="177900"/>
        </a:xfrm>
        <a:prstGeom prst="ellipse">
          <a:avLst/>
        </a:prstGeom>
        <a:gradFill rotWithShape="0">
          <a:gsLst>
            <a:gs pos="0">
              <a:schemeClr val="accent2">
                <a:hueOff val="2860929"/>
                <a:satOff val="-3568"/>
                <a:lumOff val="839"/>
                <a:alphaOff val="0"/>
                <a:shade val="51000"/>
                <a:satMod val="130000"/>
              </a:schemeClr>
            </a:gs>
            <a:gs pos="80000">
              <a:schemeClr val="accent2">
                <a:hueOff val="2860929"/>
                <a:satOff val="-3568"/>
                <a:lumOff val="839"/>
                <a:alphaOff val="0"/>
                <a:shade val="93000"/>
                <a:satMod val="130000"/>
              </a:schemeClr>
            </a:gs>
            <a:gs pos="100000">
              <a:schemeClr val="accent2">
                <a:hueOff val="2860929"/>
                <a:satOff val="-3568"/>
                <a:lumOff val="839"/>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7782E01-221D-4DEC-8723-ECD8AC3997B7}">
      <dsp:nvSpPr>
        <dsp:cNvPr id="0" name=""/>
        <dsp:cNvSpPr/>
      </dsp:nvSpPr>
      <dsp:spPr>
        <a:xfrm>
          <a:off x="348133" y="1365968"/>
          <a:ext cx="258763" cy="258763"/>
        </a:xfrm>
        <a:prstGeom prst="ellipse">
          <a:avLst/>
        </a:prstGeom>
        <a:gradFill rotWithShape="0">
          <a:gsLst>
            <a:gs pos="0">
              <a:schemeClr val="accent2">
                <a:hueOff val="3121013"/>
                <a:satOff val="-3893"/>
                <a:lumOff val="915"/>
                <a:alphaOff val="0"/>
                <a:shade val="51000"/>
                <a:satMod val="130000"/>
              </a:schemeClr>
            </a:gs>
            <a:gs pos="80000">
              <a:schemeClr val="accent2">
                <a:hueOff val="3121013"/>
                <a:satOff val="-3893"/>
                <a:lumOff val="915"/>
                <a:alphaOff val="0"/>
                <a:shade val="93000"/>
                <a:satMod val="130000"/>
              </a:schemeClr>
            </a:gs>
            <a:gs pos="100000">
              <a:schemeClr val="accent2">
                <a:hueOff val="3121013"/>
                <a:satOff val="-3893"/>
                <a:lumOff val="915"/>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0DB5BC4-7B41-4224-9CBE-CE312B195058}">
      <dsp:nvSpPr>
        <dsp:cNvPr id="0" name=""/>
        <dsp:cNvSpPr/>
      </dsp:nvSpPr>
      <dsp:spPr>
        <a:xfrm>
          <a:off x="680968" y="1572009"/>
          <a:ext cx="113209" cy="113209"/>
        </a:xfrm>
        <a:prstGeom prst="ellipse">
          <a:avLst/>
        </a:prstGeom>
        <a:gradFill rotWithShape="0">
          <a:gsLst>
            <a:gs pos="0">
              <a:schemeClr val="accent2">
                <a:hueOff val="3381098"/>
                <a:satOff val="-4217"/>
                <a:lumOff val="992"/>
                <a:alphaOff val="0"/>
                <a:shade val="51000"/>
                <a:satMod val="130000"/>
              </a:schemeClr>
            </a:gs>
            <a:gs pos="80000">
              <a:schemeClr val="accent2">
                <a:hueOff val="3381098"/>
                <a:satOff val="-4217"/>
                <a:lumOff val="992"/>
                <a:alphaOff val="0"/>
                <a:shade val="93000"/>
                <a:satMod val="130000"/>
              </a:schemeClr>
            </a:gs>
            <a:gs pos="100000">
              <a:schemeClr val="accent2">
                <a:hueOff val="3381098"/>
                <a:satOff val="-4217"/>
                <a:lumOff val="99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2D452203-99C8-439B-AD36-C0A6B0C4F265}">
      <dsp:nvSpPr>
        <dsp:cNvPr id="0" name=""/>
        <dsp:cNvSpPr/>
      </dsp:nvSpPr>
      <dsp:spPr>
        <a:xfrm>
          <a:off x="744365" y="1365968"/>
          <a:ext cx="177900" cy="177900"/>
        </a:xfrm>
        <a:prstGeom prst="ellipse">
          <a:avLst/>
        </a:prstGeom>
        <a:gradFill rotWithShape="0">
          <a:gsLst>
            <a:gs pos="0">
              <a:schemeClr val="accent2">
                <a:hueOff val="3641182"/>
                <a:satOff val="-4541"/>
                <a:lumOff val="1068"/>
                <a:alphaOff val="0"/>
                <a:shade val="51000"/>
                <a:satMod val="130000"/>
              </a:schemeClr>
            </a:gs>
            <a:gs pos="80000">
              <a:schemeClr val="accent2">
                <a:hueOff val="3641182"/>
                <a:satOff val="-4541"/>
                <a:lumOff val="1068"/>
                <a:alphaOff val="0"/>
                <a:shade val="93000"/>
                <a:satMod val="130000"/>
              </a:schemeClr>
            </a:gs>
            <a:gs pos="100000">
              <a:schemeClr val="accent2">
                <a:hueOff val="3641182"/>
                <a:satOff val="-4541"/>
                <a:lumOff val="106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25D913D-408D-486D-90EA-1944D17D8C7B}">
      <dsp:nvSpPr>
        <dsp:cNvPr id="0" name=""/>
        <dsp:cNvSpPr/>
      </dsp:nvSpPr>
      <dsp:spPr>
        <a:xfrm>
          <a:off x="902858" y="1587858"/>
          <a:ext cx="113209" cy="113209"/>
        </a:xfrm>
        <a:prstGeom prst="ellipse">
          <a:avLst/>
        </a:prstGeom>
        <a:gradFill rotWithShape="0">
          <a:gsLst>
            <a:gs pos="0">
              <a:schemeClr val="accent2">
                <a:hueOff val="3901266"/>
                <a:satOff val="-4866"/>
                <a:lumOff val="1144"/>
                <a:alphaOff val="0"/>
                <a:shade val="51000"/>
                <a:satMod val="130000"/>
              </a:schemeClr>
            </a:gs>
            <a:gs pos="80000">
              <a:schemeClr val="accent2">
                <a:hueOff val="3901266"/>
                <a:satOff val="-4866"/>
                <a:lumOff val="1144"/>
                <a:alphaOff val="0"/>
                <a:shade val="93000"/>
                <a:satMod val="130000"/>
              </a:schemeClr>
            </a:gs>
            <a:gs pos="100000">
              <a:schemeClr val="accent2">
                <a:hueOff val="3901266"/>
                <a:satOff val="-4866"/>
                <a:lumOff val="1144"/>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C288F53-A03E-4983-B828-EC9F48D4BC6F}">
      <dsp:nvSpPr>
        <dsp:cNvPr id="0" name=""/>
        <dsp:cNvSpPr/>
      </dsp:nvSpPr>
      <dsp:spPr>
        <a:xfrm>
          <a:off x="1045501" y="1334269"/>
          <a:ext cx="258763" cy="258763"/>
        </a:xfrm>
        <a:prstGeom prst="ellipse">
          <a:avLst/>
        </a:prstGeom>
        <a:gradFill rotWithShape="0">
          <a:gsLst>
            <a:gs pos="0">
              <a:schemeClr val="accent2">
                <a:hueOff val="4161351"/>
                <a:satOff val="-5190"/>
                <a:lumOff val="1220"/>
                <a:alphaOff val="0"/>
                <a:shade val="51000"/>
                <a:satMod val="130000"/>
              </a:schemeClr>
            </a:gs>
            <a:gs pos="80000">
              <a:schemeClr val="accent2">
                <a:hueOff val="4161351"/>
                <a:satOff val="-5190"/>
                <a:lumOff val="1220"/>
                <a:alphaOff val="0"/>
                <a:shade val="93000"/>
                <a:satMod val="130000"/>
              </a:schemeClr>
            </a:gs>
            <a:gs pos="100000">
              <a:schemeClr val="accent2">
                <a:hueOff val="4161351"/>
                <a:satOff val="-5190"/>
                <a:lumOff val="122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74E4505-D787-42D6-9A56-F86CE808CA6B}">
      <dsp:nvSpPr>
        <dsp:cNvPr id="0" name=""/>
        <dsp:cNvSpPr/>
      </dsp:nvSpPr>
      <dsp:spPr>
        <a:xfrm>
          <a:off x="1394185" y="1270872"/>
          <a:ext cx="177900" cy="177900"/>
        </a:xfrm>
        <a:prstGeom prst="ellipse">
          <a:avLst/>
        </a:prstGeom>
        <a:gradFill rotWithShape="0">
          <a:gsLst>
            <a:gs pos="0">
              <a:schemeClr val="accent2">
                <a:hueOff val="4421435"/>
                <a:satOff val="-5515"/>
                <a:lumOff val="1297"/>
                <a:alphaOff val="0"/>
                <a:shade val="51000"/>
                <a:satMod val="130000"/>
              </a:schemeClr>
            </a:gs>
            <a:gs pos="80000">
              <a:schemeClr val="accent2">
                <a:hueOff val="4421435"/>
                <a:satOff val="-5515"/>
                <a:lumOff val="1297"/>
                <a:alphaOff val="0"/>
                <a:shade val="93000"/>
                <a:satMod val="130000"/>
              </a:schemeClr>
            </a:gs>
            <a:gs pos="100000">
              <a:schemeClr val="accent2">
                <a:hueOff val="4421435"/>
                <a:satOff val="-5515"/>
                <a:lumOff val="1297"/>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E50D6A8-EC52-44CE-BD81-ECC94C621E30}">
      <dsp:nvSpPr>
        <dsp:cNvPr id="0" name=""/>
        <dsp:cNvSpPr/>
      </dsp:nvSpPr>
      <dsp:spPr>
        <a:xfrm>
          <a:off x="1572085" y="525693"/>
          <a:ext cx="522467" cy="997446"/>
        </a:xfrm>
        <a:prstGeom prst="chevron">
          <a:avLst>
            <a:gd name="adj" fmla="val 62310"/>
          </a:avLst>
        </a:prstGeom>
        <a:gradFill rotWithShape="0">
          <a:gsLst>
            <a:gs pos="0">
              <a:schemeClr val="accent2">
                <a:hueOff val="0"/>
                <a:satOff val="0"/>
                <a:lumOff val="0"/>
                <a:alphaOff val="0"/>
                <a:shade val="51000"/>
                <a:satMod val="130000"/>
              </a:schemeClr>
            </a:gs>
            <a:gs pos="80000">
              <a:schemeClr val="accent2">
                <a:hueOff val="0"/>
                <a:satOff val="0"/>
                <a:lumOff val="0"/>
                <a:alphaOff val="0"/>
                <a:shade val="93000"/>
                <a:satMod val="130000"/>
              </a:schemeClr>
            </a:gs>
            <a:gs pos="100000">
              <a:schemeClr val="accent2">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009CAAEC-4DC8-4C62-9D23-4AF8878B8225}">
      <dsp:nvSpPr>
        <dsp:cNvPr id="0" name=""/>
        <dsp:cNvSpPr/>
      </dsp:nvSpPr>
      <dsp:spPr>
        <a:xfrm>
          <a:off x="2094552" y="526177"/>
          <a:ext cx="1424910" cy="99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marL="0" lvl="0" algn="ctr" defTabSz="711200">
            <a:lnSpc>
              <a:spcPct val="90000"/>
            </a:lnSpc>
            <a:spcBef>
              <a:spcPct val="0"/>
            </a:spcBef>
            <a:spcAft>
              <a:spcPct val="35000"/>
            </a:spcAft>
            <a:buNone/>
          </a:pPr>
          <a:r>
            <a:rPr lang="en-US" sz="2000" b="1" kern="1200">
              <a:latin typeface="Arial Narrow"/>
              <a:ea typeface="+mn-ea"/>
              <a:cs typeface="+mn-cs"/>
            </a:rPr>
            <a:t>Gap analysis </a:t>
          </a:r>
          <a:endParaRPr lang="en-US" sz="2000" b="1" kern="1200" dirty="0">
            <a:latin typeface="Arial Narrow"/>
            <a:ea typeface="+mn-ea"/>
            <a:cs typeface="+mn-cs"/>
          </a:endParaRPr>
        </a:p>
      </dsp:txBody>
      <dsp:txXfrm>
        <a:off x="2094552" y="526177"/>
        <a:ext cx="1424910" cy="997437"/>
      </dsp:txXfrm>
    </dsp:sp>
    <dsp:sp modelId="{AD4A43B7-16D4-44CA-A3C9-47D899AD2400}">
      <dsp:nvSpPr>
        <dsp:cNvPr id="0" name=""/>
        <dsp:cNvSpPr/>
      </dsp:nvSpPr>
      <dsp:spPr>
        <a:xfrm>
          <a:off x="3519462" y="525693"/>
          <a:ext cx="522467" cy="997446"/>
        </a:xfrm>
        <a:prstGeom prst="chevron">
          <a:avLst>
            <a:gd name="adj" fmla="val 62310"/>
          </a:avLst>
        </a:prstGeom>
        <a:gradFill rotWithShape="0">
          <a:gsLst>
            <a:gs pos="0">
              <a:schemeClr val="accent2">
                <a:hueOff val="2340760"/>
                <a:satOff val="-2919"/>
                <a:lumOff val="686"/>
                <a:alphaOff val="0"/>
                <a:shade val="51000"/>
                <a:satMod val="130000"/>
              </a:schemeClr>
            </a:gs>
            <a:gs pos="80000">
              <a:schemeClr val="accent2">
                <a:hueOff val="2340760"/>
                <a:satOff val="-2919"/>
                <a:lumOff val="686"/>
                <a:alphaOff val="0"/>
                <a:shade val="93000"/>
                <a:satMod val="130000"/>
              </a:schemeClr>
            </a:gs>
            <a:gs pos="100000">
              <a:schemeClr val="accent2">
                <a:hueOff val="2340760"/>
                <a:satOff val="-2919"/>
                <a:lumOff val="68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733AB88A-4520-49FE-9EB5-456E09E48508}">
      <dsp:nvSpPr>
        <dsp:cNvPr id="0" name=""/>
        <dsp:cNvSpPr/>
      </dsp:nvSpPr>
      <dsp:spPr>
        <a:xfrm>
          <a:off x="4041930" y="1059962"/>
          <a:ext cx="1910277" cy="9974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endParaRPr lang="en-US" sz="2000" b="1" kern="1200" dirty="0"/>
        </a:p>
        <a:p>
          <a:pPr lvl="0" algn="ctr" defTabSz="889000">
            <a:lnSpc>
              <a:spcPct val="90000"/>
            </a:lnSpc>
            <a:spcBef>
              <a:spcPct val="0"/>
            </a:spcBef>
            <a:spcAft>
              <a:spcPct val="35000"/>
            </a:spcAft>
          </a:pPr>
          <a:r>
            <a:rPr lang="en-US" sz="2000" b="1" kern="1200" dirty="0"/>
            <a:t>Validation exercise</a:t>
          </a:r>
        </a:p>
      </dsp:txBody>
      <dsp:txXfrm>
        <a:off x="4041930" y="1059962"/>
        <a:ext cx="1910277" cy="997437"/>
      </dsp:txXfrm>
    </dsp:sp>
    <dsp:sp modelId="{5B9AF3E7-748E-4473-AF6D-1BDA2EE717C7}">
      <dsp:nvSpPr>
        <dsp:cNvPr id="0" name=""/>
        <dsp:cNvSpPr/>
      </dsp:nvSpPr>
      <dsp:spPr>
        <a:xfrm>
          <a:off x="5865655" y="567097"/>
          <a:ext cx="522467" cy="997446"/>
        </a:xfrm>
        <a:prstGeom prst="chevron">
          <a:avLst>
            <a:gd name="adj" fmla="val 62310"/>
          </a:avLst>
        </a:prstGeom>
        <a:gradFill rotWithShape="0">
          <a:gsLst>
            <a:gs pos="0">
              <a:schemeClr val="accent2">
                <a:hueOff val="4681520"/>
                <a:satOff val="-5839"/>
                <a:lumOff val="1373"/>
                <a:alphaOff val="0"/>
                <a:shade val="51000"/>
                <a:satMod val="130000"/>
              </a:schemeClr>
            </a:gs>
            <a:gs pos="80000">
              <a:schemeClr val="accent2">
                <a:hueOff val="4681520"/>
                <a:satOff val="-5839"/>
                <a:lumOff val="1373"/>
                <a:alphaOff val="0"/>
                <a:shade val="93000"/>
                <a:satMod val="130000"/>
              </a:schemeClr>
            </a:gs>
            <a:gs pos="100000">
              <a:schemeClr val="accent2">
                <a:hueOff val="4681520"/>
                <a:satOff val="-5839"/>
                <a:lumOff val="1373"/>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E733C2E-312A-40C9-928C-0C2090BF5B3F}">
      <dsp:nvSpPr>
        <dsp:cNvPr id="0" name=""/>
        <dsp:cNvSpPr/>
      </dsp:nvSpPr>
      <dsp:spPr>
        <a:xfrm>
          <a:off x="6474674" y="328515"/>
          <a:ext cx="2196826" cy="1440666"/>
        </a:xfrm>
        <a:prstGeom prst="ellipse">
          <a:avLst/>
        </a:prstGeom>
        <a:no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0" tIns="0" rIns="0" bIns="0" numCol="1" spcCol="1270" anchor="ctr" anchorCtr="0">
          <a:noAutofit/>
        </a:bodyPr>
        <a:lstStyle/>
        <a:p>
          <a:pPr lvl="0" algn="ctr" defTabSz="800100">
            <a:lnSpc>
              <a:spcPct val="90000"/>
            </a:lnSpc>
            <a:spcBef>
              <a:spcPct val="0"/>
            </a:spcBef>
            <a:spcAft>
              <a:spcPct val="35000"/>
            </a:spcAft>
          </a:pPr>
          <a:endParaRPr lang="en-US" sz="1800" kern="1200" dirty="0">
            <a:solidFill>
              <a:schemeClr val="tx1"/>
            </a:solidFill>
          </a:endParaRPr>
        </a:p>
        <a:p>
          <a:pPr lvl="0" algn="ctr" defTabSz="800100">
            <a:lnSpc>
              <a:spcPct val="90000"/>
            </a:lnSpc>
            <a:spcBef>
              <a:spcPct val="0"/>
            </a:spcBef>
            <a:spcAft>
              <a:spcPct val="35000"/>
            </a:spcAft>
          </a:pPr>
          <a:endParaRPr lang="en-US" sz="1800" kern="1200" dirty="0">
            <a:solidFill>
              <a:schemeClr val="tx1"/>
            </a:solidFill>
          </a:endParaRPr>
        </a:p>
        <a:p>
          <a:pPr lvl="0" algn="ctr" defTabSz="800100">
            <a:lnSpc>
              <a:spcPct val="90000"/>
            </a:lnSpc>
            <a:spcBef>
              <a:spcPct val="0"/>
            </a:spcBef>
            <a:spcAft>
              <a:spcPct val="35000"/>
            </a:spcAft>
          </a:pPr>
          <a:endParaRPr lang="en-US" sz="1800" kern="1200" dirty="0">
            <a:solidFill>
              <a:schemeClr val="tx1"/>
            </a:solidFill>
          </a:endParaRPr>
        </a:p>
        <a:p>
          <a:pPr lvl="0" algn="ctr" defTabSz="800100">
            <a:lnSpc>
              <a:spcPct val="90000"/>
            </a:lnSpc>
            <a:spcBef>
              <a:spcPct val="0"/>
            </a:spcBef>
            <a:spcAft>
              <a:spcPct val="35000"/>
            </a:spcAft>
          </a:pPr>
          <a:endParaRPr lang="en-US" sz="1800" kern="1200" dirty="0">
            <a:solidFill>
              <a:schemeClr val="tx1"/>
            </a:solidFill>
          </a:endParaRPr>
        </a:p>
        <a:p>
          <a:pPr lvl="0" algn="ctr" defTabSz="800100">
            <a:lnSpc>
              <a:spcPct val="90000"/>
            </a:lnSpc>
            <a:spcBef>
              <a:spcPct val="0"/>
            </a:spcBef>
            <a:spcAft>
              <a:spcPct val="35000"/>
            </a:spcAft>
          </a:pPr>
          <a:endParaRPr lang="en-US" sz="1800" kern="1200" dirty="0">
            <a:solidFill>
              <a:schemeClr val="tx1"/>
            </a:solidFill>
          </a:endParaRPr>
        </a:p>
        <a:p>
          <a:pPr lvl="0" algn="ctr" defTabSz="800100">
            <a:lnSpc>
              <a:spcPct val="90000"/>
            </a:lnSpc>
            <a:spcBef>
              <a:spcPct val="0"/>
            </a:spcBef>
            <a:spcAft>
              <a:spcPct val="35000"/>
            </a:spcAft>
          </a:pPr>
          <a:r>
            <a:rPr lang="en-US" sz="2000" b="1" kern="1200" dirty="0">
              <a:solidFill>
                <a:schemeClr val="tx1"/>
              </a:solidFill>
            </a:rPr>
            <a:t>Roadmap Development</a:t>
          </a:r>
        </a:p>
      </dsp:txBody>
      <dsp:txXfrm>
        <a:off x="6796392" y="539496"/>
        <a:ext cx="1553390" cy="1018704"/>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3/layout/RandomtoResultProcess">
  <dgm:title val=""/>
  <dgm:desc val=""/>
  <dgm:catLst>
    <dgm:cat type="process" pri="1275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41" srcId="1" destId="11" srcOrd="0" destOrd="0"/>
        <dgm:cxn modelId="5" srcId="0" destId="2" srcOrd="0" destOrd="0"/>
        <dgm:cxn modelId="51" srcId="2" destId="21" srcOrd="0"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clrData>
  <dgm:layoutNode name="Name0">
    <dgm:varLst>
      <dgm:dir/>
      <dgm:animOne val="branch"/>
      <dgm:animLvl val="lvl"/>
    </dgm:varLst>
    <dgm:choose name="Name1">
      <dgm:if name="Name2" func="var" arg="dir" op="equ" val="norm">
        <dgm:alg type="lin">
          <dgm:param type="fallback" val="2D"/>
          <dgm:param type="nodeVertAlign" val="t"/>
        </dgm:alg>
      </dgm:if>
      <dgm:else name="Name3">
        <dgm:alg type="lin">
          <dgm:param type="fallback" val="2D"/>
          <dgm:param type="nodeVertAlign" val="t"/>
          <dgm:param type="linDir" val="fromR"/>
        </dgm:alg>
      </dgm:else>
    </dgm:choose>
    <dgm:shape xmlns:r="http://schemas.openxmlformats.org/officeDocument/2006/relationships" r:blip="">
      <dgm:adjLst/>
    </dgm:shape>
    <dgm:constrLst>
      <dgm:constr type="userH" refType="h" fact="2"/>
      <dgm:constr type="w" for="ch" forName="chaos" refType="userH" fact="0.681"/>
      <dgm:constr type="h" for="ch" forName="chaos" refType="userH"/>
      <dgm:constr type="w" for="ch" forName="middle" refType="userH" fact="0.6"/>
      <dgm:constr type="h" for="ch" forName="middle" refType="userH"/>
      <dgm:constr type="w" for="ch" forName="last" refType="userH" fact="0.6"/>
      <dgm:constr type="h" for="ch" forName="last" refType="userH"/>
      <dgm:constr type="w" for="ch" forName="chevronComposite1" refType="userH" fact="0.22"/>
      <dgm:constr type="h" for="ch" forName="chevronComposite1" refType="userH" fact="0.52"/>
      <dgm:constr type="w" for="ch" forName="chevronComposite2" refType="userH" fact="0.22"/>
      <dgm:constr type="h" for="ch" forName="chevronComposite2" refType="userH" fact="0.52"/>
      <dgm:constr type="w" for="ch" forName="overlap" refType="userH" fact="-0.04"/>
      <dgm:constr type="h" for="ch" forName="overlap" refType="userH" fact="0.06"/>
      <dgm:constr type="primFontSz" for="des" forName="parTx1" op="equ" val="65"/>
      <dgm:constr type="primFontSz" for="des" forName="parTxMid" refType="primFontSz" refFor="des" refForName="parTx1" op="equ"/>
      <dgm:constr type="primFontSz" for="des" forName="circleTx" refType="primFontSz" refFor="des" refForName="parTx1" op="equ"/>
      <dgm:constr type="primFontSz" for="des" forName="desTx1" op="equ" val="65"/>
      <dgm:constr type="primFontSz" for="des" forName="desTxMid" refType="primFontSz" refFor="des" refForName="desTx1" op="equ"/>
      <dgm:constr type="primFontSz" for="des" forName="desTxN" refType="primFontSz" refFor="des" refForName="desTx1" op="equ"/>
    </dgm:constrLst>
    <dgm:forEach name="Name4" axis="ch" ptType="node">
      <dgm:choose name="Name5">
        <dgm:if name="Name6" axis="self" ptType="node" func="pos" op="equ" val="1">
          <dgm:layoutNode name="chaos">
            <dgm:alg type="composite"/>
            <dgm:shape xmlns:r="http://schemas.openxmlformats.org/officeDocument/2006/relationships" r:blip="">
              <dgm:adjLst/>
            </dgm:shape>
            <dgm:presOf/>
            <dgm:constrLst>
              <dgm:constr type="ctrX" for="ch" forName="parTx1" refType="w" fact="0.5"/>
              <dgm:constr type="t" for="ch" forName="parTx1" refType="w" fact="0.32"/>
              <dgm:constr type="w" for="ch" forName="parTx1" refType="w" fact="0.88"/>
              <dgm:constr type="h" for="ch" forName="parTx1" refType="w" fact="0.29"/>
              <dgm:constr type="ctrX" for="ch" forName="desTx1" refType="w" fact="0.5"/>
              <dgm:constr type="b" for="ch" forName="desTx1" refType="h"/>
              <dgm:constr type="w" for="ch" forName="desTx1" refType="w" fact="0.88"/>
              <dgm:constr type="h" for="ch" forName="desTx1" refType="h" fact="0.37"/>
              <dgm:constr type="l" for="ch" forName="c1" refType="w" fact="0.05"/>
              <dgm:constr type="t" for="ch" forName="c1" refType="w" fact="0.23"/>
              <dgm:constr type="w" for="ch" forName="c1" refType="w" fact="0.07"/>
              <dgm:constr type="h" for="ch" forName="c1" refType="w" refFor="ch" refForName="c1"/>
              <dgm:constr type="l" for="ch" forName="c2" refType="w" fact="0.1"/>
              <dgm:constr type="t" for="ch" forName="c2" refType="w" fact="0.13"/>
              <dgm:constr type="w" for="ch" forName="c2" refType="w" fact="0.07"/>
              <dgm:constr type="h" for="ch" forName="c2" refType="w" refFor="ch" refForName="c2"/>
              <dgm:constr type="l" for="ch" forName="c3" refType="w" fact="0.22"/>
              <dgm:constr type="t" for="ch" forName="c3" refType="w" fact="0.15"/>
              <dgm:constr type="w" for="ch" forName="c3" refType="w" fact="0.11"/>
              <dgm:constr type="h" for="ch" forName="c3" refType="w" refFor="ch" refForName="c3"/>
              <dgm:constr type="l" for="ch" forName="c4" refType="w" fact="0.32"/>
              <dgm:constr type="t" for="ch" forName="c4" refType="w" fact="0.04"/>
              <dgm:constr type="w" for="ch" forName="c4" refType="w" fact="0.07"/>
              <dgm:constr type="h" for="ch" forName="c4" refType="w" refFor="ch" refForName="c4"/>
              <dgm:constr type="l" for="ch" forName="c5" refType="w" fact="0.45"/>
              <dgm:constr type="t" for="ch" forName="c5" refType="w" fact="0"/>
              <dgm:constr type="w" for="ch" forName="c5" refType="w" fact="0.07"/>
              <dgm:constr type="h" for="ch" forName="c5" refType="w" refFor="ch" refForName="c5"/>
              <dgm:constr type="l" for="ch" forName="c6" refType="w" fact="0.61"/>
              <dgm:constr type="t" for="ch" forName="c6" refType="w" fact="0.07"/>
              <dgm:constr type="w" for="ch" forName="c6" refType="w" fact="0.07"/>
              <dgm:constr type="h" for="ch" forName="c6" refType="w" refFor="ch" refForName="c6"/>
              <dgm:constr type="l" for="ch" forName="c7" refType="w" fact="0.71"/>
              <dgm:constr type="t" for="ch" forName="c7" refType="w" fact="0.12"/>
              <dgm:constr type="w" for="ch" forName="c7" refType="w" fact="0.11"/>
              <dgm:constr type="h" for="ch" forName="c7" refType="w" refFor="ch" refForName="c7"/>
              <dgm:constr type="l" for="ch" forName="c8" refType="w" fact="0.85"/>
              <dgm:constr type="t" for="ch" forName="c8" refType="w" fact="0.23"/>
              <dgm:constr type="w" for="ch" forName="c8" refType="w" fact="0.07"/>
              <dgm:constr type="h" for="ch" forName="c8" refType="w" refFor="ch" refForName="c8"/>
              <dgm:constr type="l" for="ch" forName="c9" refType="w" fact="0.91"/>
              <dgm:constr type="t" for="ch" forName="c9" refType="w" fact="0.34"/>
              <dgm:constr type="w" for="ch" forName="c9" refType="w" fact="0.07"/>
              <dgm:constr type="h" for="ch" forName="c9" refType="w" refFor="ch" refForName="c9"/>
              <dgm:constr type="l" for="ch" forName="c10" refType="w" fact="0.39"/>
              <dgm:constr type="t" for="ch" forName="c10" refType="w" fact="0.13"/>
              <dgm:constr type="w" for="ch" forName="c10" refType="w" fact="0.18"/>
              <dgm:constr type="h" for="ch" forName="c10" refType="w" refFor="ch" refForName="c10"/>
              <dgm:constr type="l" for="ch" forName="c11" refType="w" fact="0"/>
              <dgm:constr type="t" for="ch" forName="c11" refType="w" fact="0.51"/>
              <dgm:constr type="w" for="ch" forName="c11" refType="w" fact="0.07"/>
              <dgm:constr type="h" for="ch" forName="c11" refType="w" refFor="ch" refForName="c11"/>
              <dgm:constr type="l" for="ch" forName="c12" refType="w" fact="0.06"/>
              <dgm:constr type="t" for="ch" forName="c12" refType="w" fact="0.6"/>
              <dgm:constr type="w" for="ch" forName="c12" refType="w" fact="0.11"/>
              <dgm:constr type="h" for="ch" forName="c12" refType="w" refFor="ch" refForName="c12"/>
              <dgm:constr type="l" for="ch" forName="c13" refType="w" fact="0.21"/>
              <dgm:constr type="t" for="ch" forName="c13" refType="w" fact="0.68"/>
              <dgm:constr type="w" for="ch" forName="c13" refType="w" fact="0.16"/>
              <dgm:constr type="h" for="ch" forName="c13" refType="w" refFor="ch" refForName="c13"/>
              <dgm:constr type="l" for="ch" forName="c14" refType="w" fact="0.42"/>
              <dgm:constr type="t" for="ch" forName="c14" refType="w" fact="0.81"/>
              <dgm:constr type="w" for="ch" forName="c14" refType="w" fact="0.07"/>
              <dgm:constr type="h" for="ch" forName="c14" refType="w" refFor="ch" refForName="c14"/>
              <dgm:constr type="l" for="ch" forName="c15" refType="w" fact="0.46"/>
              <dgm:constr type="t" for="ch" forName="c15" refType="w" fact="0.68"/>
              <dgm:constr type="w" for="ch" forName="c15" refType="w" fact="0.11"/>
              <dgm:constr type="h" for="ch" forName="c15" refType="w" refFor="ch" refForName="c15"/>
              <dgm:constr type="l" for="ch" forName="c16" refType="w" fact="0.56"/>
              <dgm:constr type="t" for="ch" forName="c16" refType="w" fact="0.82"/>
              <dgm:constr type="w" for="ch" forName="c16" refType="w" fact="0.07"/>
              <dgm:constr type="h" for="ch" forName="c16" refType="w" refFor="ch" refForName="c16"/>
              <dgm:constr type="l" for="ch" forName="c17" refType="w" fact="0.65"/>
              <dgm:constr type="t" for="ch" forName="c17" refType="w" fact="0.66"/>
              <dgm:constr type="w" for="ch" forName="c17" refType="w" fact="0.16"/>
              <dgm:constr type="h" for="ch" forName="c17" refType="w" refFor="ch" refForName="c17"/>
              <dgm:constr type="l" for="ch" forName="c18" refType="w" fact="0.87"/>
              <dgm:constr type="t" for="ch" forName="c18" refType="w" fact="0.62"/>
              <dgm:constr type="w" for="ch" forName="c18" refType="w" fact="0.11"/>
              <dgm:constr type="h" for="ch" forName="c18" refType="w" refFor="ch" refForName="c18"/>
            </dgm:constrLst>
            <dgm:layoutNode name="parTx1"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7">
              <dgm:if name="Name8" axis="ch" ptType="node" func="cnt" op="gte" val="1">
                <dgm:layoutNode name="desTx1" styleLbl="revTx">
                  <dgm:varLst>
                    <dgm:bulletEnabled val="1"/>
                  </dgm:varLst>
                  <dgm:choose name="Name9">
                    <dgm:if name="Name10" axis="ch" ptType="node" func="cnt" op="equ" val="1">
                      <dgm:alg type="tx">
                        <dgm:param type="shpTxLTRAlignCh" val="l"/>
                      </dgm:alg>
                    </dgm:if>
                    <dgm:else name="Name11">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2"/>
            </dgm:choose>
            <dgm:layoutNode name="c1" styleLbl="node1">
              <dgm:alg type="sp"/>
              <dgm:shape xmlns:r="http://schemas.openxmlformats.org/officeDocument/2006/relationships" type="ellipse" r:blip="">
                <dgm:adjLst/>
              </dgm:shape>
              <dgm:presOf/>
            </dgm:layoutNode>
            <dgm:layoutNode name="c2" styleLbl="node1">
              <dgm:alg type="sp"/>
              <dgm:shape xmlns:r="http://schemas.openxmlformats.org/officeDocument/2006/relationships" type="ellipse" r:blip="">
                <dgm:adjLst/>
              </dgm:shape>
              <dgm:presOf/>
            </dgm:layoutNode>
            <dgm:layoutNode name="c3" styleLbl="node1">
              <dgm:alg type="sp"/>
              <dgm:shape xmlns:r="http://schemas.openxmlformats.org/officeDocument/2006/relationships" type="ellipse" r:blip="">
                <dgm:adjLst/>
              </dgm:shape>
              <dgm:presOf/>
            </dgm:layoutNode>
            <dgm:layoutNode name="c4" styleLbl="node1">
              <dgm:alg type="sp"/>
              <dgm:shape xmlns:r="http://schemas.openxmlformats.org/officeDocument/2006/relationships" type="ellipse" r:blip="">
                <dgm:adjLst/>
              </dgm:shape>
              <dgm:presOf/>
            </dgm:layoutNode>
            <dgm:layoutNode name="c5" styleLbl="node1">
              <dgm:alg type="sp"/>
              <dgm:shape xmlns:r="http://schemas.openxmlformats.org/officeDocument/2006/relationships" type="ellipse" r:blip="">
                <dgm:adjLst/>
              </dgm:shape>
              <dgm:presOf/>
            </dgm:layoutNode>
            <dgm:layoutNode name="c6" styleLbl="node1">
              <dgm:alg type="sp"/>
              <dgm:shape xmlns:r="http://schemas.openxmlformats.org/officeDocument/2006/relationships" type="ellipse" r:blip="">
                <dgm:adjLst/>
              </dgm:shape>
              <dgm:presOf/>
            </dgm:layoutNode>
            <dgm:layoutNode name="c7" styleLbl="node1">
              <dgm:alg type="sp"/>
              <dgm:shape xmlns:r="http://schemas.openxmlformats.org/officeDocument/2006/relationships" type="ellipse" r:blip="">
                <dgm:adjLst/>
              </dgm:shape>
              <dgm:presOf/>
            </dgm:layoutNode>
            <dgm:layoutNode name="c8" styleLbl="node1">
              <dgm:alg type="sp"/>
              <dgm:shape xmlns:r="http://schemas.openxmlformats.org/officeDocument/2006/relationships" type="ellipse" r:blip="">
                <dgm:adjLst/>
              </dgm:shape>
              <dgm:presOf/>
            </dgm:layoutNode>
            <dgm:layoutNode name="c9" styleLbl="node1">
              <dgm:alg type="sp"/>
              <dgm:shape xmlns:r="http://schemas.openxmlformats.org/officeDocument/2006/relationships" type="ellipse" r:blip="">
                <dgm:adjLst/>
              </dgm:shape>
              <dgm:presOf/>
            </dgm:layoutNode>
            <dgm:layoutNode name="c10" styleLbl="node1">
              <dgm:alg type="sp"/>
              <dgm:shape xmlns:r="http://schemas.openxmlformats.org/officeDocument/2006/relationships" type="ellipse" r:blip="">
                <dgm:adjLst/>
              </dgm:shape>
              <dgm:presOf/>
            </dgm:layoutNode>
            <dgm:layoutNode name="c11" styleLbl="node1">
              <dgm:alg type="sp"/>
              <dgm:shape xmlns:r="http://schemas.openxmlformats.org/officeDocument/2006/relationships" type="ellipse" r:blip="">
                <dgm:adjLst/>
              </dgm:shape>
              <dgm:presOf/>
            </dgm:layoutNode>
            <dgm:layoutNode name="c12" styleLbl="node1">
              <dgm:alg type="sp"/>
              <dgm:shape xmlns:r="http://schemas.openxmlformats.org/officeDocument/2006/relationships" type="ellipse" r:blip="">
                <dgm:adjLst/>
              </dgm:shape>
              <dgm:presOf/>
            </dgm:layoutNode>
            <dgm:layoutNode name="c13" styleLbl="node1">
              <dgm:alg type="sp"/>
              <dgm:shape xmlns:r="http://schemas.openxmlformats.org/officeDocument/2006/relationships" type="ellipse" r:blip="">
                <dgm:adjLst/>
              </dgm:shape>
              <dgm:presOf/>
            </dgm:layoutNode>
            <dgm:layoutNode name="c14" styleLbl="node1">
              <dgm:alg type="sp"/>
              <dgm:shape xmlns:r="http://schemas.openxmlformats.org/officeDocument/2006/relationships" type="ellipse" r:blip="">
                <dgm:adjLst/>
              </dgm:shape>
              <dgm:presOf/>
            </dgm:layoutNode>
            <dgm:layoutNode name="c15" styleLbl="node1">
              <dgm:alg type="sp"/>
              <dgm:shape xmlns:r="http://schemas.openxmlformats.org/officeDocument/2006/relationships" type="ellipse" r:blip="">
                <dgm:adjLst/>
              </dgm:shape>
              <dgm:presOf/>
            </dgm:layoutNode>
            <dgm:layoutNode name="c16" styleLbl="node1">
              <dgm:alg type="sp"/>
              <dgm:shape xmlns:r="http://schemas.openxmlformats.org/officeDocument/2006/relationships" type="ellipse" r:blip="">
                <dgm:adjLst/>
              </dgm:shape>
              <dgm:presOf/>
            </dgm:layoutNode>
            <dgm:layoutNode name="c17" styleLbl="node1">
              <dgm:alg type="sp"/>
              <dgm:shape xmlns:r="http://schemas.openxmlformats.org/officeDocument/2006/relationships" type="ellipse" r:blip="">
                <dgm:adjLst/>
              </dgm:shape>
              <dgm:presOf/>
            </dgm:layoutNode>
            <dgm:layoutNode name="c18" styleLbl="node1">
              <dgm:alg type="sp"/>
              <dgm:shape xmlns:r="http://schemas.openxmlformats.org/officeDocument/2006/relationships" type="ellipse" r:blip="">
                <dgm:adjLst/>
              </dgm:shape>
              <dgm:presOf/>
            </dgm:layoutNode>
          </dgm:layoutNode>
        </dgm:if>
        <dgm:if name="Name13" axis="self" ptType="node" func="revPos" op="equ" val="1">
          <dgm:layoutNode name="last">
            <dgm:alg type="composite"/>
            <dgm:shape xmlns:r="http://schemas.openxmlformats.org/officeDocument/2006/relationships" r:blip="">
              <dgm:adjLst/>
            </dgm:shape>
            <dgm:presOf/>
            <dgm:constrLst>
              <dgm:constr type="ctrX" for="ch" forName="circleTx" refType="w" fact="0.5"/>
              <dgm:constr type="t" for="ch" forName="circleTx" refType="w" fact="0.117"/>
              <dgm:constr type="w" for="ch" forName="circleTx" refType="h" refFor="ch" refForName="circleTx"/>
              <dgm:constr type="h" for="ch" forName="circleTx" refType="w" fact="0.85"/>
              <dgm:constr type="l" for="ch" forName="desTxN"/>
              <dgm:constr type="b" for="ch" forName="desTxN" refType="h"/>
              <dgm:constr type="w" for="ch" forName="desTxN" refType="w"/>
              <dgm:constr type="h" for="ch" forName="desTxN" refType="h" fact="0.37"/>
              <dgm:constr type="ctrX" for="ch" forName="spN" refType="w" fact="0.5"/>
              <dgm:constr type="t" for="ch" forName="spN"/>
              <dgm:constr type="w" for="ch" forName="spN" refType="w" fact="0.93"/>
              <dgm:constr type="h" for="ch" forName="spN" refType="h" fact="0.01"/>
            </dgm:constrLst>
            <dgm:layoutNode name="circleTx" styleLbl="node1">
              <dgm:alg type="tx"/>
              <dgm:shape xmlns:r="http://schemas.openxmlformats.org/officeDocument/2006/relationships" type="ellipse" r:blip="">
                <dgm:adjLst/>
              </dgm:shape>
              <dgm:presOf axis="self" ptType="node"/>
              <dgm:constrLst>
                <dgm:constr type="lMarg"/>
                <dgm:constr type="rMarg"/>
                <dgm:constr type="tMarg"/>
                <dgm:constr type="bMarg"/>
              </dgm:constrLst>
              <dgm:ruleLst>
                <dgm:rule type="primFontSz" val="5" fact="NaN" max="NaN"/>
              </dgm:ruleLst>
            </dgm:layoutNode>
            <dgm:choose name="Name14">
              <dgm:if name="Name15" axis="ch" ptType="node" func="cnt" op="gte" val="1">
                <dgm:layoutNode name="desTxN" styleLbl="revTx">
                  <dgm:varLst>
                    <dgm:bulletEnabled val="1"/>
                  </dgm:varLst>
                  <dgm:choose name="Name16">
                    <dgm:if name="Name17" axis="ch" ptType="node" func="cnt" op="equ" val="1">
                      <dgm:alg type="tx">
                        <dgm:param type="shpTxLTRAlignCh" val="l"/>
                      </dgm:alg>
                    </dgm:if>
                    <dgm:else name="Name18">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19"/>
            </dgm:choose>
            <dgm:layoutNode name="spN">
              <dgm:alg type="sp"/>
              <dgm:shape xmlns:r="http://schemas.openxmlformats.org/officeDocument/2006/relationships" r:blip="">
                <dgm:adjLst/>
              </dgm:shape>
              <dgm:presOf/>
            </dgm:layoutNode>
          </dgm:layoutNode>
        </dgm:if>
        <dgm:else name="Name20">
          <dgm:layoutNode name="middle">
            <dgm:alg type="composite"/>
            <dgm:shape xmlns:r="http://schemas.openxmlformats.org/officeDocument/2006/relationships" r:blip="">
              <dgm:adjLst/>
            </dgm:shape>
            <dgm:presOf/>
            <dgm:constrLst>
              <dgm:constr type="l" for="ch" forName="parTxMid"/>
              <dgm:constr type="t" for="ch" forName="parTxMid" refType="w" fact="0.167"/>
              <dgm:constr type="w" for="ch" forName="parTxMid" refType="w"/>
              <dgm:constr type="h" for="ch" forName="parTxMid" refType="w" fact="0.7"/>
              <dgm:constr type="l" for="ch" forName="desTxMid"/>
              <dgm:constr type="b" for="ch" forName="desTxMid" refType="h"/>
              <dgm:constr type="w" for="ch" forName="desTxMid" refType="w"/>
              <dgm:constr type="h" for="ch" forName="desTxMid" refType="h" fact="0.37"/>
              <dgm:constr type="ctrX" for="ch" forName="spMid" refType="w" fact="0.5"/>
              <dgm:constr type="t" for="ch" forName="spMid"/>
              <dgm:constr type="w" for="ch" forName="spMid" refType="w" fact="0.01"/>
              <dgm:constr type="h" for="ch" forName="spMid" refType="h" fact="0.01"/>
            </dgm:constrLst>
            <dgm:layoutNode name="parTxMid" styleLbl="revTx">
              <dgm:alg type="tx"/>
              <dgm:shape xmlns:r="http://schemas.openxmlformats.org/officeDocument/2006/relationships" type="rect"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1">
              <dgm:if name="Name22" axis="ch" ptType="node" func="cnt" op="gte" val="1">
                <dgm:layoutNode name="desTxMid" styleLbl="revTx">
                  <dgm:varLst>
                    <dgm:bulletEnabled val="1"/>
                  </dgm:varLst>
                  <dgm:choose name="Name23">
                    <dgm:if name="Name24" axis="ch" ptType="node" func="cnt" op="equ" val="1">
                      <dgm:alg type="tx">
                        <dgm:param type="shpTxLTRAlignCh" val="l"/>
                      </dgm:alg>
                    </dgm:if>
                    <dgm:else name="Name25">
                      <dgm:alg type="tx">
                        <dgm:param type="shpTxLTRAlignCh" val="l"/>
                        <dgm:param type="stBulletLvl" val="1"/>
                      </dgm:alg>
                    </dgm:else>
                  </dgm:choose>
                  <dgm:shape xmlns:r="http://schemas.openxmlformats.org/officeDocument/2006/relationships" type="rect" r:blip="">
                    <dgm:adjLst/>
                  </dgm:shape>
                  <dgm:presOf axis="des"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if>
              <dgm:else name="Name26"/>
            </dgm:choose>
            <dgm:layoutNode name="spMid">
              <dgm:alg type="sp"/>
              <dgm:shape xmlns:r="http://schemas.openxmlformats.org/officeDocument/2006/relationships" r:blip="">
                <dgm:adjLst/>
              </dgm:shape>
              <dgm:presOf/>
            </dgm:layoutNode>
          </dgm:layoutNode>
        </dgm:else>
      </dgm:choose>
      <dgm:forEach name="Name27" axis="followSib" ptType="sibTrans" cnt="1">
        <dgm:layoutNode name="chevronComposite1" styleLbl="alignImgPlace1">
          <dgm:alg type="composite"/>
          <dgm:shape xmlns:r="http://schemas.openxmlformats.org/officeDocument/2006/relationships" r:blip="">
            <dgm:adjLst/>
          </dgm:shape>
          <dgm:presOf/>
          <dgm:constrLst>
            <dgm:constr type="l" for="ch" forName="chevron1"/>
            <dgm:constr type="t" for="ch" forName="chevron1" refType="h" fact="0.1923"/>
            <dgm:constr type="w" for="ch" forName="chevron1" refType="w"/>
            <dgm:constr type="b" for="ch" forName="chevron1" refType="h"/>
            <dgm:constr type="l" for="ch" forName="spChevron1"/>
            <dgm:constr type="t" for="ch" forName="spChevron1"/>
            <dgm:constr type="w" for="ch" forName="spChevron1" refType="w" fact="0.01"/>
            <dgm:constr type="h" for="ch" forName="spChevron1" refType="h" fact="0.01"/>
          </dgm:constrLst>
          <dgm:layoutNode name="chevron1">
            <dgm:alg type="sp"/>
            <dgm:choose name="Name28">
              <dgm:if name="Name29" func="var" arg="dir" op="equ" val="norm">
                <dgm:shape xmlns:r="http://schemas.openxmlformats.org/officeDocument/2006/relationships" type="chevron" r:blip="">
                  <dgm:adjLst>
                    <dgm:adj idx="1" val="0.6231"/>
                  </dgm:adjLst>
                </dgm:shape>
              </dgm:if>
              <dgm:else name="Name30">
                <dgm:shape xmlns:r="http://schemas.openxmlformats.org/officeDocument/2006/relationships" rot="180" type="chevron" r:blip="">
                  <dgm:adjLst>
                    <dgm:adj idx="1" val="0.6231"/>
                  </dgm:adjLst>
                </dgm:shape>
              </dgm:else>
            </dgm:choose>
            <dgm:presOf/>
          </dgm:layoutNode>
          <dgm:layoutNode name="spChevron1">
            <dgm:alg type="sp"/>
            <dgm:shape xmlns:r="http://schemas.openxmlformats.org/officeDocument/2006/relationships" r:blip="">
              <dgm:adjLst/>
            </dgm:shape>
            <dgm:presOf/>
          </dgm:layoutNode>
        </dgm:layoutNode>
        <dgm:choose name="Name31">
          <dgm:if name="Name32" axis="root ch" ptType="all node" func="cnt" op="equ" val="2">
            <dgm:layoutNode name="overlap">
              <dgm:alg type="sp"/>
              <dgm:shape xmlns:r="http://schemas.openxmlformats.org/officeDocument/2006/relationships" r:blip="">
                <dgm:adjLst/>
              </dgm:shape>
              <dgm:presOf/>
            </dgm:layoutNode>
            <dgm:layoutNode name="chevronComposite2" styleLbl="alignImgPlace1">
              <dgm:alg type="composite"/>
              <dgm:shape xmlns:r="http://schemas.openxmlformats.org/officeDocument/2006/relationships" r:blip="">
                <dgm:adjLst/>
              </dgm:shape>
              <dgm:presOf/>
              <dgm:constrLst>
                <dgm:constr type="l" for="ch" forName="chevron2"/>
                <dgm:constr type="t" for="ch" forName="chevron2" refType="h" fact="0.1923"/>
                <dgm:constr type="w" for="ch" forName="chevron2" refType="w"/>
                <dgm:constr type="b" for="ch" forName="chevron2" refType="h"/>
                <dgm:constr type="l" for="ch" forName="spChevron2"/>
                <dgm:constr type="t" for="ch" forName="spChevron2"/>
                <dgm:constr type="w" for="ch" forName="spChevron2" refType="w" fact="0.01"/>
                <dgm:constr type="h" for="ch" forName="spChevron2" refType="h" fact="0.01"/>
              </dgm:constrLst>
              <dgm:layoutNode name="chevron2">
                <dgm:alg type="sp"/>
                <dgm:choose name="Name33">
                  <dgm:if name="Name34" func="var" arg="dir" op="equ" val="norm">
                    <dgm:shape xmlns:r="http://schemas.openxmlformats.org/officeDocument/2006/relationships" type="chevron" r:blip="">
                      <dgm:adjLst>
                        <dgm:adj idx="1" val="0.6231"/>
                      </dgm:adjLst>
                    </dgm:shape>
                  </dgm:if>
                  <dgm:else name="Name35">
                    <dgm:shape xmlns:r="http://schemas.openxmlformats.org/officeDocument/2006/relationships" rot="180" type="chevron" r:blip="">
                      <dgm:adjLst>
                        <dgm:adj idx="1" val="0.6231"/>
                      </dgm:adjLst>
                    </dgm:shape>
                  </dgm:else>
                </dgm:choose>
                <dgm:presOf/>
              </dgm:layoutNode>
              <dgm:layoutNode name="spChevron2">
                <dgm:alg type="sp"/>
                <dgm:shape xmlns:r="http://schemas.openxmlformats.org/officeDocument/2006/relationships" r:blip="">
                  <dgm:adjLst/>
                </dgm:shape>
                <dgm:presOf/>
              </dgm:layoutNode>
            </dgm:layoutNode>
          </dgm:if>
          <dgm:else name="Name36"/>
        </dgm:choos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355A11-405D-41D7-9FE6-C9511753EDEE}" type="datetimeFigureOut">
              <a:rPr lang="en-US" smtClean="0"/>
              <a:t>17/06/18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2F3ACD-8ADC-4DA6-8EDC-CCFCD35391FD}" type="slidenum">
              <a:rPr lang="en-US" smtClean="0"/>
              <a:t>‹#›</a:t>
            </a:fld>
            <a:endParaRPr lang="en-US"/>
          </a:p>
        </p:txBody>
      </p:sp>
    </p:spTree>
    <p:extLst>
      <p:ext uri="{BB962C8B-B14F-4D97-AF65-F5344CB8AC3E}">
        <p14:creationId xmlns:p14="http://schemas.microsoft.com/office/powerpoint/2010/main" val="2938593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The recognition of the need for the MHEWS Checklist in the Caribbean comes against the backdrop of the Numerous EWS interventions at all levels including but not limited to </a:t>
            </a:r>
            <a:r>
              <a:rPr lang="en-US" altLang="en-US" dirty="0" err="1"/>
              <a:t>ofcourse</a:t>
            </a:r>
            <a:r>
              <a:rPr lang="en-US" altLang="en-US" dirty="0"/>
              <a:t> the Framework for sustaining EWS advances beyond the life of projects under Caribbean Disaster Management Project (CADM), CAP, etc. These interventions are useful building blocks for contributing to fully functional MHEWS but there has been no comprehensive set of elements/standards in use covering the 4 pillars of an EWS in the Region for ensuring that MHEWS are complete.</a:t>
            </a:r>
            <a:endParaRPr lang="en-US" dirty="0"/>
          </a:p>
        </p:txBody>
      </p:sp>
      <p:sp>
        <p:nvSpPr>
          <p:cNvPr id="4" name="Slide Number Placeholder 3"/>
          <p:cNvSpPr>
            <a:spLocks noGrp="1"/>
          </p:cNvSpPr>
          <p:nvPr>
            <p:ph type="sldNum" sz="quarter" idx="10"/>
          </p:nvPr>
        </p:nvSpPr>
        <p:spPr/>
        <p:txBody>
          <a:bodyPr/>
          <a:lstStyle/>
          <a:p>
            <a:fld id="{6C2F3ACD-8ADC-4DA6-8EDC-CCFCD35391FD}" type="slidenum">
              <a:rPr lang="en-US" smtClean="0"/>
              <a:t>2</a:t>
            </a:fld>
            <a:endParaRPr lang="en-US"/>
          </a:p>
        </p:txBody>
      </p:sp>
    </p:spTree>
    <p:extLst>
      <p:ext uri="{BB962C8B-B14F-4D97-AF65-F5344CB8AC3E}">
        <p14:creationId xmlns:p14="http://schemas.microsoft.com/office/powerpoint/2010/main" val="62944868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10"/>
          </p:nvPr>
        </p:nvSpPr>
        <p:spPr/>
        <p:txBody>
          <a:bodyPr/>
          <a:lstStyle/>
          <a:p>
            <a:fld id="{6C2F3ACD-8ADC-4DA6-8EDC-CCFCD35391FD}" type="slidenum">
              <a:rPr lang="en-US" smtClean="0"/>
              <a:t>3</a:t>
            </a:fld>
            <a:endParaRPr lang="en-US"/>
          </a:p>
        </p:txBody>
      </p:sp>
    </p:spTree>
    <p:extLst>
      <p:ext uri="{BB962C8B-B14F-4D97-AF65-F5344CB8AC3E}">
        <p14:creationId xmlns:p14="http://schemas.microsoft.com/office/powerpoint/2010/main" val="906894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ltLang="en-US" sz="1800" dirty="0"/>
              <a:t>The need for an EWS checklist has been traced back to the Hyogo Framework for Action and precipitated through t</a:t>
            </a:r>
            <a:r>
              <a:rPr lang="en-US" altLang="en-US" sz="1800" dirty="0"/>
              <a:t>he Third International Conference on Early Warning (EWC III) held in Bonn, Germany (</a:t>
            </a:r>
            <a:r>
              <a:rPr lang="en-GB" altLang="en-US" sz="1800" dirty="0"/>
              <a:t>2006) where UNISDR through an expert group developed the checklist to be: </a:t>
            </a:r>
          </a:p>
          <a:p>
            <a:pPr lvl="1"/>
            <a:r>
              <a:rPr lang="en-US" altLang="en-US" sz="1800" dirty="0"/>
              <a:t>a simple list of the main elements and actions </a:t>
            </a:r>
          </a:p>
          <a:p>
            <a:pPr lvl="1"/>
            <a:r>
              <a:rPr lang="en-US" altLang="en-US" sz="1800" dirty="0"/>
              <a:t>a practical, non-technical reference tool to ensure that the major elements of a good early warning system are in place acknowledging that is not  intended  to  be  a comprehensive design manual </a:t>
            </a:r>
          </a:p>
          <a:p>
            <a:pPr>
              <a:defRPr/>
            </a:pPr>
            <a:endParaRPr lang="en-GB" altLang="en-US" dirty="0"/>
          </a:p>
          <a:p>
            <a:pPr>
              <a:defRPr/>
            </a:pPr>
            <a:r>
              <a:rPr lang="en-GB" altLang="en-US" dirty="0"/>
              <a:t>This Checklist was revisited last year at the Multi-Hazard Early Warning Conference (MHEWC) in Cancún, Mexico in 2017 and as of Feb 2018 it has been adapted for use in the Caribbean under the project ‘‘Strengthening integrated early warning systems for more effective disaster risk reduction in the Caribbean through knowledge and tool transfer’. </a:t>
            </a:r>
          </a:p>
          <a:p>
            <a:pPr>
              <a:defRPr/>
            </a:pPr>
            <a:r>
              <a:rPr lang="en-GB" altLang="en-US" dirty="0"/>
              <a:t>Revisions included:</a:t>
            </a:r>
          </a:p>
          <a:p>
            <a:pPr marL="571500" indent="-571500">
              <a:buFont typeface="Wingdings" panose="05000000000000000000" pitchFamily="2" charset="2"/>
              <a:buAutoNum type="romanLcParenBoth"/>
              <a:defRPr/>
            </a:pPr>
            <a:r>
              <a:rPr lang="en-US" dirty="0"/>
              <a:t>the integration of gender considerations across the four pillars of the Checklist</a:t>
            </a:r>
          </a:p>
          <a:p>
            <a:pPr marL="571500" indent="-571500">
              <a:buFont typeface="Wingdings" panose="05000000000000000000" pitchFamily="2" charset="2"/>
              <a:buAutoNum type="romanLcParenBoth"/>
              <a:defRPr/>
            </a:pPr>
            <a:r>
              <a:rPr lang="en-US" dirty="0"/>
              <a:t>the inclusion of major social groups and other stakeholders among the key actors</a:t>
            </a:r>
          </a:p>
          <a:p>
            <a:pPr marL="571500" indent="-571500">
              <a:buFont typeface="Wingdings" panose="05000000000000000000" pitchFamily="2" charset="2"/>
              <a:buAutoNum type="romanLcParenBoth"/>
              <a:defRPr/>
            </a:pPr>
            <a:r>
              <a:rPr lang="en-US" dirty="0"/>
              <a:t>the inclusion of general information on the population to be served by the MHEWS</a:t>
            </a:r>
          </a:p>
          <a:p>
            <a:pPr marL="571500" indent="-571500">
              <a:buFont typeface="Wingdings" panose="05000000000000000000" pitchFamily="2" charset="2"/>
              <a:buAutoNum type="romanLcParenBoth"/>
              <a:defRPr/>
            </a:pPr>
            <a:r>
              <a:rPr lang="en-US" dirty="0"/>
              <a:t>the development of levels against which to objectively identify attainment/progress for each action, and</a:t>
            </a:r>
          </a:p>
          <a:p>
            <a:pPr marL="571500" indent="-571500">
              <a:buFont typeface="Wingdings" panose="05000000000000000000" pitchFamily="2" charset="2"/>
              <a:buAutoNum type="romanLcParenBoth"/>
              <a:defRPr/>
            </a:pPr>
            <a:r>
              <a:rPr lang="en-US" dirty="0"/>
              <a:t>the minimal revisions to the language of the Checklist for improved clarity </a:t>
            </a:r>
          </a:p>
          <a:p>
            <a:pPr>
              <a:defRPr/>
            </a:pPr>
            <a:endParaRPr lang="en-US" dirty="0"/>
          </a:p>
          <a:p>
            <a:pPr>
              <a:defRPr/>
            </a:pPr>
            <a:r>
              <a:rPr lang="en-GB" altLang="en-US" dirty="0"/>
              <a:t>This most recent revision was led by the Caribbean Disaster Emergency Management Agency (CDEMA) with support from the United Nations Development Program (UNDP), the International Federation of the Red Cross and the Red Crescent Societies (IFRC) and Handicap International. This Project was funded through the DIPECHO Action Plan for the Caribbean (2017) by the General Directorate of Civil Protection and Humanitarian Aid of the European Union (ECHO).</a:t>
            </a:r>
            <a:endParaRPr lang="en-US" dirty="0"/>
          </a:p>
        </p:txBody>
      </p:sp>
      <p:sp>
        <p:nvSpPr>
          <p:cNvPr id="4" name="Slide Number Placeholder 3"/>
          <p:cNvSpPr>
            <a:spLocks noGrp="1"/>
          </p:cNvSpPr>
          <p:nvPr>
            <p:ph type="sldNum" sz="quarter" idx="10"/>
          </p:nvPr>
        </p:nvSpPr>
        <p:spPr/>
        <p:txBody>
          <a:bodyPr/>
          <a:lstStyle/>
          <a:p>
            <a:fld id="{6C2F3ACD-8ADC-4DA6-8EDC-CCFCD35391FD}" type="slidenum">
              <a:rPr lang="en-US" smtClean="0"/>
              <a:t>4</a:t>
            </a:fld>
            <a:endParaRPr lang="en-US"/>
          </a:p>
        </p:txBody>
      </p:sp>
    </p:spTree>
    <p:extLst>
      <p:ext uri="{BB962C8B-B14F-4D97-AF65-F5344CB8AC3E}">
        <p14:creationId xmlns:p14="http://schemas.microsoft.com/office/powerpoint/2010/main" val="28802758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2400" dirty="0"/>
              <a:t>Some of the common gaps identified include:</a:t>
            </a:r>
          </a:p>
          <a:p>
            <a:pPr marL="457200" lvl="1"/>
            <a:r>
              <a:rPr lang="en-US" sz="2400" dirty="0"/>
              <a:t>A clear gap on </a:t>
            </a:r>
            <a:r>
              <a:rPr lang="en-US" sz="2400" b="1" dirty="0"/>
              <a:t>risk knowledge</a:t>
            </a:r>
          </a:p>
          <a:p>
            <a:pPr marL="457200" lvl="1"/>
            <a:r>
              <a:rPr lang="en-US" sz="2400" dirty="0"/>
              <a:t>Major </a:t>
            </a:r>
            <a:r>
              <a:rPr lang="en-US" sz="2400" b="1" dirty="0"/>
              <a:t>legislative gap </a:t>
            </a:r>
            <a:r>
              <a:rPr lang="en-US" sz="2400" dirty="0"/>
              <a:t>noting for example that some countries have drafted legislation but they have not been enacted</a:t>
            </a:r>
          </a:p>
          <a:p>
            <a:pPr marL="457200" lvl="1"/>
            <a:r>
              <a:rPr lang="en-US" sz="2400" dirty="0"/>
              <a:t>Issue with </a:t>
            </a:r>
            <a:r>
              <a:rPr lang="en-US" sz="2400" b="1" dirty="0"/>
              <a:t>forecasting and communicating risk probability. </a:t>
            </a:r>
            <a:r>
              <a:rPr lang="en-US" sz="2400" dirty="0"/>
              <a:t>The need to create plans based on probable risk scenarios has been identified.</a:t>
            </a:r>
          </a:p>
          <a:p>
            <a:pPr>
              <a:defRPr/>
            </a:pPr>
            <a:endParaRPr lang="en-US" dirty="0"/>
          </a:p>
        </p:txBody>
      </p:sp>
      <p:sp>
        <p:nvSpPr>
          <p:cNvPr id="4" name="Slide Number Placeholder 3"/>
          <p:cNvSpPr>
            <a:spLocks noGrp="1"/>
          </p:cNvSpPr>
          <p:nvPr>
            <p:ph type="sldNum" sz="quarter" idx="10"/>
          </p:nvPr>
        </p:nvSpPr>
        <p:spPr/>
        <p:txBody>
          <a:bodyPr/>
          <a:lstStyle/>
          <a:p>
            <a:fld id="{6C2F3ACD-8ADC-4DA6-8EDC-CCFCD35391FD}" type="slidenum">
              <a:rPr lang="en-US" smtClean="0"/>
              <a:t>5</a:t>
            </a:fld>
            <a:endParaRPr lang="en-US"/>
          </a:p>
        </p:txBody>
      </p:sp>
    </p:spTree>
    <p:extLst>
      <p:ext uri="{BB962C8B-B14F-4D97-AF65-F5344CB8AC3E}">
        <p14:creationId xmlns:p14="http://schemas.microsoft.com/office/powerpoint/2010/main" val="26497515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5 countries there have been 250 responses from agencies at national to local levels and across sectors. Broad stakeholder engagement at the beginning from assessment to roadmap development and through to implementation will be an important determining factor for the successful integration of MHEWS into national programming. </a:t>
            </a:r>
          </a:p>
        </p:txBody>
      </p:sp>
      <p:sp>
        <p:nvSpPr>
          <p:cNvPr id="4" name="Slide Number Placeholder 3"/>
          <p:cNvSpPr>
            <a:spLocks noGrp="1"/>
          </p:cNvSpPr>
          <p:nvPr>
            <p:ph type="sldNum" sz="quarter" idx="10"/>
          </p:nvPr>
        </p:nvSpPr>
        <p:spPr/>
        <p:txBody>
          <a:bodyPr/>
          <a:lstStyle/>
          <a:p>
            <a:fld id="{6C2F3ACD-8ADC-4DA6-8EDC-CCFCD35391FD}" type="slidenum">
              <a:rPr lang="en-US" smtClean="0"/>
              <a:t>7</a:t>
            </a:fld>
            <a:endParaRPr lang="en-US"/>
          </a:p>
        </p:txBody>
      </p:sp>
    </p:spTree>
    <p:extLst>
      <p:ext uri="{BB962C8B-B14F-4D97-AF65-F5344CB8AC3E}">
        <p14:creationId xmlns:p14="http://schemas.microsoft.com/office/powerpoint/2010/main" val="38857976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5 countries there have been 250 responses from agencies at national to local levels and across sectors. Broad stakeholder engagement at the beginning from assessment to roadmap development and through to implementation will be an important determining factor for the successful integration of MHEWS into national programming. </a:t>
            </a:r>
          </a:p>
        </p:txBody>
      </p:sp>
      <p:sp>
        <p:nvSpPr>
          <p:cNvPr id="4" name="Slide Number Placeholder 3"/>
          <p:cNvSpPr>
            <a:spLocks noGrp="1"/>
          </p:cNvSpPr>
          <p:nvPr>
            <p:ph type="sldNum" sz="quarter" idx="10"/>
          </p:nvPr>
        </p:nvSpPr>
        <p:spPr/>
        <p:txBody>
          <a:bodyPr/>
          <a:lstStyle/>
          <a:p>
            <a:fld id="{6C2F3ACD-8ADC-4DA6-8EDC-CCFCD35391FD}" type="slidenum">
              <a:rPr lang="en-US" smtClean="0"/>
              <a:t>8</a:t>
            </a:fld>
            <a:endParaRPr lang="en-US"/>
          </a:p>
        </p:txBody>
      </p:sp>
    </p:spTree>
    <p:extLst>
      <p:ext uri="{BB962C8B-B14F-4D97-AF65-F5344CB8AC3E}">
        <p14:creationId xmlns:p14="http://schemas.microsoft.com/office/powerpoint/2010/main" val="691499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5 countries there have been 250 responses from agencies at national to local levels and across sectors. Broad stakeholder engagement at the beginning from assessment to roadmap development and through to implementation will be an important determining factor for the successful integration of MHEWS into national programming. </a:t>
            </a:r>
          </a:p>
        </p:txBody>
      </p:sp>
      <p:sp>
        <p:nvSpPr>
          <p:cNvPr id="4" name="Slide Number Placeholder 3"/>
          <p:cNvSpPr>
            <a:spLocks noGrp="1"/>
          </p:cNvSpPr>
          <p:nvPr>
            <p:ph type="sldNum" sz="quarter" idx="10"/>
          </p:nvPr>
        </p:nvSpPr>
        <p:spPr/>
        <p:txBody>
          <a:bodyPr/>
          <a:lstStyle/>
          <a:p>
            <a:fld id="{6C2F3ACD-8ADC-4DA6-8EDC-CCFCD35391FD}" type="slidenum">
              <a:rPr lang="en-US" smtClean="0"/>
              <a:t>9</a:t>
            </a:fld>
            <a:endParaRPr lang="en-US"/>
          </a:p>
        </p:txBody>
      </p:sp>
    </p:spTree>
    <p:extLst>
      <p:ext uri="{BB962C8B-B14F-4D97-AF65-F5344CB8AC3E}">
        <p14:creationId xmlns:p14="http://schemas.microsoft.com/office/powerpoint/2010/main" val="20587370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endParaRPr lang="es-PA"/>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s-PA"/>
          </a:p>
        </p:txBody>
      </p:sp>
      <p:sp>
        <p:nvSpPr>
          <p:cNvPr id="4" name="3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2213329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1788306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endParaRPr lang="es-PA"/>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1541818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26539347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endParaRPr lang="es-PA"/>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5" name="4 Marcador de pie de página"/>
          <p:cNvSpPr>
            <a:spLocks noGrp="1"/>
          </p:cNvSpPr>
          <p:nvPr>
            <p:ph type="ftr" sz="quarter" idx="11"/>
          </p:nvPr>
        </p:nvSpPr>
        <p:spPr/>
        <p:txBody>
          <a:bodyPr/>
          <a:lstStyle/>
          <a:p>
            <a:endParaRPr lang="es-PA"/>
          </a:p>
        </p:txBody>
      </p:sp>
      <p:sp>
        <p:nvSpPr>
          <p:cNvPr id="6" name="5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24245315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4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2966370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endParaRPr lang="es-PA"/>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7" name="6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8" name="7 Marcador de pie de página"/>
          <p:cNvSpPr>
            <a:spLocks noGrp="1"/>
          </p:cNvSpPr>
          <p:nvPr>
            <p:ph type="ftr" sz="quarter" idx="11"/>
          </p:nvPr>
        </p:nvSpPr>
        <p:spPr/>
        <p:txBody>
          <a:bodyPr/>
          <a:lstStyle/>
          <a:p>
            <a:endParaRPr lang="es-PA"/>
          </a:p>
        </p:txBody>
      </p:sp>
      <p:sp>
        <p:nvSpPr>
          <p:cNvPr id="9" name="8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26915724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endParaRPr lang="es-PA"/>
          </a:p>
        </p:txBody>
      </p:sp>
      <p:sp>
        <p:nvSpPr>
          <p:cNvPr id="3" name="2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4" name="3 Marcador de pie de página"/>
          <p:cNvSpPr>
            <a:spLocks noGrp="1"/>
          </p:cNvSpPr>
          <p:nvPr>
            <p:ph type="ftr" sz="quarter" idx="11"/>
          </p:nvPr>
        </p:nvSpPr>
        <p:spPr/>
        <p:txBody>
          <a:bodyPr/>
          <a:lstStyle/>
          <a:p>
            <a:endParaRPr lang="es-PA"/>
          </a:p>
        </p:txBody>
      </p:sp>
      <p:sp>
        <p:nvSpPr>
          <p:cNvPr id="5" name="4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17750715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3" name="2 Marcador de pie de página"/>
          <p:cNvSpPr>
            <a:spLocks noGrp="1"/>
          </p:cNvSpPr>
          <p:nvPr>
            <p:ph type="ftr" sz="quarter" idx="11"/>
          </p:nvPr>
        </p:nvSpPr>
        <p:spPr/>
        <p:txBody>
          <a:bodyPr/>
          <a:lstStyle/>
          <a:p>
            <a:endParaRPr lang="es-PA"/>
          </a:p>
        </p:txBody>
      </p:sp>
      <p:sp>
        <p:nvSpPr>
          <p:cNvPr id="4" name="3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28902273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endParaRPr lang="es-PA"/>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422601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endParaRPr lang="es-PA"/>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PA"/>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DA0C6F01-3721-4B93-AC8F-EAB36F17F669}" type="datetimeFigureOut">
              <a:rPr lang="es-PA" smtClean="0"/>
              <a:pPr/>
              <a:t>17/06/18</a:t>
            </a:fld>
            <a:endParaRPr lang="es-PA"/>
          </a:p>
        </p:txBody>
      </p:sp>
      <p:sp>
        <p:nvSpPr>
          <p:cNvPr id="6" name="5 Marcador de pie de página"/>
          <p:cNvSpPr>
            <a:spLocks noGrp="1"/>
          </p:cNvSpPr>
          <p:nvPr>
            <p:ph type="ftr" sz="quarter" idx="11"/>
          </p:nvPr>
        </p:nvSpPr>
        <p:spPr/>
        <p:txBody>
          <a:bodyPr/>
          <a:lstStyle/>
          <a:p>
            <a:endParaRPr lang="es-PA"/>
          </a:p>
        </p:txBody>
      </p:sp>
      <p:sp>
        <p:nvSpPr>
          <p:cNvPr id="7" name="6 Marcador de número de diapositiva"/>
          <p:cNvSpPr>
            <a:spLocks noGrp="1"/>
          </p:cNvSpPr>
          <p:nvPr>
            <p:ph type="sldNum" sz="quarter" idx="12"/>
          </p:nvPr>
        </p:nvSpPr>
        <p:spPr/>
        <p:txBody>
          <a:bodyPr/>
          <a:lstStyle/>
          <a:p>
            <a:fld id="{6FC80541-039C-4CFC-BE54-483FE224D775}" type="slidenum">
              <a:rPr lang="es-PA" smtClean="0"/>
              <a:pPr/>
              <a:t>‹#›</a:t>
            </a:fld>
            <a:endParaRPr lang="es-PA"/>
          </a:p>
        </p:txBody>
      </p:sp>
    </p:spTree>
    <p:extLst>
      <p:ext uri="{BB962C8B-B14F-4D97-AF65-F5344CB8AC3E}">
        <p14:creationId xmlns:p14="http://schemas.microsoft.com/office/powerpoint/2010/main" val="123836499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endParaRPr lang="es-PA"/>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PA"/>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0C6F01-3721-4B93-AC8F-EAB36F17F669}" type="datetimeFigureOut">
              <a:rPr lang="es-PA" smtClean="0"/>
              <a:pPr/>
              <a:t>17/06/18</a:t>
            </a:fld>
            <a:endParaRPr lang="es-PA"/>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PA"/>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C80541-039C-4CFC-BE54-483FE224D775}" type="slidenum">
              <a:rPr lang="es-PA" smtClean="0"/>
              <a:pPr/>
              <a:t>‹#›</a:t>
            </a:fld>
            <a:endParaRPr lang="es-PA"/>
          </a:p>
        </p:txBody>
      </p:sp>
    </p:spTree>
    <p:extLst>
      <p:ext uri="{BB962C8B-B14F-4D97-AF65-F5344CB8AC3E}">
        <p14:creationId xmlns:p14="http://schemas.microsoft.com/office/powerpoint/2010/main" val="41506861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6.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1.png"/><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chart" Target="../charts/chart1.xml"/><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2.png"/><Relationship Id="rId5" Type="http://schemas.openxmlformats.org/officeDocument/2006/relationships/image" Target="../media/image14.png"/><Relationship Id="rId6" Type="http://schemas.openxmlformats.org/officeDocument/2006/relationships/image" Target="../media/image15.jpeg"/><Relationship Id="rId7" Type="http://schemas.openxmlformats.org/officeDocument/2006/relationships/diagramData" Target="../diagrams/data2.xml"/><Relationship Id="rId8" Type="http://schemas.openxmlformats.org/officeDocument/2006/relationships/diagramLayout" Target="../diagrams/layout2.xml"/><Relationship Id="rId9" Type="http://schemas.openxmlformats.org/officeDocument/2006/relationships/diagramQuickStyle" Target="../diagrams/quickStyle2.xml"/><Relationship Id="rId10" Type="http://schemas.openxmlformats.org/officeDocument/2006/relationships/diagramColors" Target="../diagrams/colors2.xml"/><Relationship Id="rId11" Type="http://schemas.microsoft.com/office/2007/relationships/diagramDrawing" Target="../diagrams/drawing2.xm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1 CuadroTexto"/>
          <p:cNvSpPr txBox="1"/>
          <p:nvPr/>
        </p:nvSpPr>
        <p:spPr>
          <a:xfrm>
            <a:off x="179512" y="2707173"/>
            <a:ext cx="4464496" cy="3046988"/>
          </a:xfrm>
          <a:prstGeom prst="rect">
            <a:avLst/>
          </a:prstGeom>
          <a:noFill/>
        </p:spPr>
        <p:txBody>
          <a:bodyPr wrap="square" rtlCol="0">
            <a:spAutoFit/>
          </a:bodyPr>
          <a:lstStyle>
            <a:defPPr>
              <a:defRPr lang="es-P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ltLang="en-US" sz="4000" dirty="0">
                <a:solidFill>
                  <a:schemeClr val="bg1"/>
                </a:solidFill>
              </a:rPr>
              <a:t>MULTI-HAZARD EARLY WARNING SYSTEMS: A CHECKLIST </a:t>
            </a:r>
          </a:p>
          <a:p>
            <a:r>
              <a:rPr lang="en-GB" altLang="en-US" sz="3200" dirty="0">
                <a:solidFill>
                  <a:schemeClr val="bg1"/>
                </a:solidFill>
              </a:rPr>
              <a:t>(Revised 2018)</a:t>
            </a:r>
            <a:endParaRPr lang="es-PA" sz="3200" dirty="0">
              <a:solidFill>
                <a:schemeClr val="bg1"/>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1364107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Imagen"/>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357527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972" y="20932"/>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0" y="1047874"/>
            <a:ext cx="9144000" cy="508918"/>
          </a:xfrm>
        </p:spPr>
        <p:txBody>
          <a:bodyPr>
            <a:noAutofit/>
          </a:bodyPr>
          <a:lstStyle/>
          <a:p>
            <a:r>
              <a:rPr lang="en-US" sz="2800" dirty="0"/>
              <a:t>BACKGROUND: CARIBBEAN CONTEXT</a:t>
            </a:r>
          </a:p>
        </p:txBody>
      </p:sp>
      <p:grpSp>
        <p:nvGrpSpPr>
          <p:cNvPr id="5" name="Group 4">
            <a:extLst>
              <a:ext uri="{FF2B5EF4-FFF2-40B4-BE49-F238E27FC236}">
                <a16:creationId xmlns:a16="http://schemas.microsoft.com/office/drawing/2014/main" xmlns="" id="{DAB10BDB-6939-42AB-B8DB-1A275D92B715}"/>
              </a:ext>
            </a:extLst>
          </p:cNvPr>
          <p:cNvGrpSpPr/>
          <p:nvPr/>
        </p:nvGrpSpPr>
        <p:grpSpPr>
          <a:xfrm>
            <a:off x="812674" y="1709050"/>
            <a:ext cx="3112426" cy="2007982"/>
            <a:chOff x="533393" y="152407"/>
            <a:chExt cx="3604617" cy="2162770"/>
          </a:xfrm>
        </p:grpSpPr>
        <p:sp>
          <p:nvSpPr>
            <p:cNvPr id="15" name="Rectangle 14">
              <a:extLst>
                <a:ext uri="{FF2B5EF4-FFF2-40B4-BE49-F238E27FC236}">
                  <a16:creationId xmlns:a16="http://schemas.microsoft.com/office/drawing/2014/main" xmlns="" id="{958BA35B-A7E8-485D-A70C-074744FA73CF}"/>
                </a:ext>
              </a:extLst>
            </p:cNvPr>
            <p:cNvSpPr/>
            <p:nvPr/>
          </p:nvSpPr>
          <p:spPr>
            <a:xfrm>
              <a:off x="533393" y="152407"/>
              <a:ext cx="3604617" cy="2162770"/>
            </a:xfrm>
            <a:prstGeom prst="rect">
              <a:avLst/>
            </a:prstGeom>
            <a:blipFill dpi="0" rotWithShape="0">
              <a:blip r:embed="rId4"/>
              <a:srcRect/>
              <a:stretch>
                <a:fillRect t="1390" b="-1389"/>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6" name="TextBox 15">
              <a:extLst>
                <a:ext uri="{FF2B5EF4-FFF2-40B4-BE49-F238E27FC236}">
                  <a16:creationId xmlns:a16="http://schemas.microsoft.com/office/drawing/2014/main" xmlns="" id="{C112D259-E31B-4A89-8592-7845F10710AA}"/>
                </a:ext>
              </a:extLst>
            </p:cNvPr>
            <p:cNvSpPr txBox="1"/>
            <p:nvPr/>
          </p:nvSpPr>
          <p:spPr>
            <a:xfrm>
              <a:off x="533393" y="152407"/>
              <a:ext cx="3604617" cy="2162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dirty="0"/>
            </a:p>
          </p:txBody>
        </p:sp>
      </p:grpSp>
      <p:grpSp>
        <p:nvGrpSpPr>
          <p:cNvPr id="6" name="Group 5">
            <a:extLst>
              <a:ext uri="{FF2B5EF4-FFF2-40B4-BE49-F238E27FC236}">
                <a16:creationId xmlns:a16="http://schemas.microsoft.com/office/drawing/2014/main" xmlns="" id="{5E7F85B6-C128-4B69-B549-05C0D4572901}"/>
              </a:ext>
            </a:extLst>
          </p:cNvPr>
          <p:cNvGrpSpPr/>
          <p:nvPr/>
        </p:nvGrpSpPr>
        <p:grpSpPr>
          <a:xfrm>
            <a:off x="4602646" y="1661487"/>
            <a:ext cx="3497746" cy="2007982"/>
            <a:chOff x="4447430" y="148"/>
            <a:chExt cx="3604617" cy="2162770"/>
          </a:xfrm>
        </p:grpSpPr>
        <p:sp>
          <p:nvSpPr>
            <p:cNvPr id="13" name="Rectangle 12">
              <a:extLst>
                <a:ext uri="{FF2B5EF4-FFF2-40B4-BE49-F238E27FC236}">
                  <a16:creationId xmlns:a16="http://schemas.microsoft.com/office/drawing/2014/main" xmlns="" id="{2BC28632-54AA-4A28-ABD5-24BD27655A06}"/>
                </a:ext>
              </a:extLst>
            </p:cNvPr>
            <p:cNvSpPr/>
            <p:nvPr/>
          </p:nvSpPr>
          <p:spPr>
            <a:xfrm>
              <a:off x="4447430" y="148"/>
              <a:ext cx="3604617" cy="2162770"/>
            </a:xfrm>
            <a:prstGeom prst="rect">
              <a:avLst/>
            </a:prstGeom>
            <a:blipFill rotWithShape="0">
              <a:blip r:embed="rId5"/>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xmlns="" id="{3E356E88-2308-455E-8F1A-0624785C94BA}"/>
                </a:ext>
              </a:extLst>
            </p:cNvPr>
            <p:cNvSpPr txBox="1"/>
            <p:nvPr/>
          </p:nvSpPr>
          <p:spPr>
            <a:xfrm>
              <a:off x="4447430" y="148"/>
              <a:ext cx="3604617" cy="2162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grpSp>
      <p:grpSp>
        <p:nvGrpSpPr>
          <p:cNvPr id="7" name="Group 6">
            <a:extLst>
              <a:ext uri="{FF2B5EF4-FFF2-40B4-BE49-F238E27FC236}">
                <a16:creationId xmlns:a16="http://schemas.microsoft.com/office/drawing/2014/main" xmlns="" id="{151385F9-14F8-411E-A8B6-12ECD9D9DBE7}"/>
              </a:ext>
            </a:extLst>
          </p:cNvPr>
          <p:cNvGrpSpPr/>
          <p:nvPr/>
        </p:nvGrpSpPr>
        <p:grpSpPr>
          <a:xfrm>
            <a:off x="719255" y="3869291"/>
            <a:ext cx="3112426" cy="1893930"/>
            <a:chOff x="609594" y="2514600"/>
            <a:chExt cx="3604617" cy="2162770"/>
          </a:xfrm>
        </p:grpSpPr>
        <p:sp>
          <p:nvSpPr>
            <p:cNvPr id="11" name="Rectangle 10">
              <a:extLst>
                <a:ext uri="{FF2B5EF4-FFF2-40B4-BE49-F238E27FC236}">
                  <a16:creationId xmlns:a16="http://schemas.microsoft.com/office/drawing/2014/main" xmlns="" id="{0FB9CBA9-3CCF-4F4B-89B2-2D76B656492E}"/>
                </a:ext>
              </a:extLst>
            </p:cNvPr>
            <p:cNvSpPr/>
            <p:nvPr/>
          </p:nvSpPr>
          <p:spPr>
            <a:xfrm>
              <a:off x="609594" y="2514600"/>
              <a:ext cx="3604617" cy="2162770"/>
            </a:xfrm>
            <a:prstGeom prst="rect">
              <a:avLst/>
            </a:prstGeom>
            <a:blipFill dpi="0" rotWithShape="0">
              <a:blip r:embed="rId6"/>
              <a:srcRect/>
              <a:stretch>
                <a:fillRect t="-1374" b="-2032"/>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2" name="TextBox 11">
              <a:extLst>
                <a:ext uri="{FF2B5EF4-FFF2-40B4-BE49-F238E27FC236}">
                  <a16:creationId xmlns:a16="http://schemas.microsoft.com/office/drawing/2014/main" xmlns="" id="{3E2A1EC0-762A-495D-8F83-A4E132805F90}"/>
                </a:ext>
              </a:extLst>
            </p:cNvPr>
            <p:cNvSpPr txBox="1"/>
            <p:nvPr/>
          </p:nvSpPr>
          <p:spPr>
            <a:xfrm>
              <a:off x="609594" y="2514600"/>
              <a:ext cx="3604617" cy="2162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grpSp>
        <p:nvGrpSpPr>
          <p:cNvPr id="8" name="Group 7">
            <a:extLst>
              <a:ext uri="{FF2B5EF4-FFF2-40B4-BE49-F238E27FC236}">
                <a16:creationId xmlns:a16="http://schemas.microsoft.com/office/drawing/2014/main" xmlns="" id="{DCA445E3-73E1-4910-B3B7-34D948E0DC6F}"/>
              </a:ext>
            </a:extLst>
          </p:cNvPr>
          <p:cNvGrpSpPr/>
          <p:nvPr/>
        </p:nvGrpSpPr>
        <p:grpSpPr>
          <a:xfrm>
            <a:off x="4726710" y="3869291"/>
            <a:ext cx="3373682" cy="1902710"/>
            <a:chOff x="4447430" y="2523380"/>
            <a:chExt cx="3604617" cy="2162770"/>
          </a:xfrm>
        </p:grpSpPr>
        <p:sp>
          <p:nvSpPr>
            <p:cNvPr id="9" name="Rectangle 8">
              <a:extLst>
                <a:ext uri="{FF2B5EF4-FFF2-40B4-BE49-F238E27FC236}">
                  <a16:creationId xmlns:a16="http://schemas.microsoft.com/office/drawing/2014/main" xmlns="" id="{3683624F-D5A4-4D23-B73F-F2F13D34B19B}"/>
                </a:ext>
              </a:extLst>
            </p:cNvPr>
            <p:cNvSpPr/>
            <p:nvPr/>
          </p:nvSpPr>
          <p:spPr>
            <a:xfrm>
              <a:off x="4447430" y="2523380"/>
              <a:ext cx="3604617" cy="2162770"/>
            </a:xfrm>
            <a:prstGeom prst="rect">
              <a:avLst/>
            </a:prstGeom>
            <a:blipFill rotWithShape="0">
              <a:blip r:embed="rId7"/>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xmlns="" id="{DF6B3C33-7E7D-4896-9899-84EBA15B871B}"/>
                </a:ext>
              </a:extLst>
            </p:cNvPr>
            <p:cNvSpPr txBox="1"/>
            <p:nvPr/>
          </p:nvSpPr>
          <p:spPr>
            <a:xfrm>
              <a:off x="4447430" y="2523380"/>
              <a:ext cx="3604617" cy="216277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247650" tIns="247650" rIns="247650" bIns="247650" numCol="1" spcCol="1270" anchor="ctr" anchorCtr="0">
              <a:noAutofit/>
            </a:bodyPr>
            <a:lstStyle/>
            <a:p>
              <a:pPr marL="0" lvl="0" indent="0" algn="ctr" defTabSz="2889250">
                <a:lnSpc>
                  <a:spcPct val="90000"/>
                </a:lnSpc>
                <a:spcBef>
                  <a:spcPct val="0"/>
                </a:spcBef>
                <a:spcAft>
                  <a:spcPct val="35000"/>
                </a:spcAft>
                <a:buNone/>
              </a:pPr>
              <a:endParaRPr lang="en-GB" sz="6500" kern="1200"/>
            </a:p>
          </p:txBody>
        </p:sp>
      </p:grpSp>
    </p:spTree>
    <p:extLst>
      <p:ext uri="{BB962C8B-B14F-4D97-AF65-F5344CB8AC3E}">
        <p14:creationId xmlns:p14="http://schemas.microsoft.com/office/powerpoint/2010/main" val="1068505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0" y="1047874"/>
            <a:ext cx="9144000" cy="868958"/>
          </a:xfrm>
        </p:spPr>
        <p:txBody>
          <a:bodyPr>
            <a:noAutofit/>
          </a:bodyPr>
          <a:lstStyle/>
          <a:p>
            <a:r>
              <a:rPr lang="en-US" sz="3200" dirty="0"/>
              <a:t>The MHEWS Checklist: Application and Outcomes</a:t>
            </a:r>
          </a:p>
        </p:txBody>
      </p:sp>
      <p:sp>
        <p:nvSpPr>
          <p:cNvPr id="3" name="Content Placeholder 2">
            <a:extLst>
              <a:ext uri="{FF2B5EF4-FFF2-40B4-BE49-F238E27FC236}">
                <a16:creationId xmlns:a16="http://schemas.microsoft.com/office/drawing/2014/main" xmlns="" id="{728A1F35-665F-4DC0-9714-ED45F1AA571D}"/>
              </a:ext>
            </a:extLst>
          </p:cNvPr>
          <p:cNvSpPr>
            <a:spLocks noGrp="1"/>
          </p:cNvSpPr>
          <p:nvPr>
            <p:ph idx="1"/>
          </p:nvPr>
        </p:nvSpPr>
        <p:spPr>
          <a:xfrm>
            <a:off x="457200" y="1916832"/>
            <a:ext cx="8229600" cy="4209331"/>
          </a:xfrm>
        </p:spPr>
        <p:txBody>
          <a:bodyPr>
            <a:normAutofit fontScale="85000" lnSpcReduction="20000"/>
          </a:bodyPr>
          <a:lstStyle/>
          <a:p>
            <a:r>
              <a:rPr lang="en-US" dirty="0"/>
              <a:t>Standardized approach to assessing MHEWS in the Caribbean</a:t>
            </a:r>
          </a:p>
          <a:p>
            <a:r>
              <a:rPr lang="en-US" dirty="0"/>
              <a:t>Improved understanding of status of MHEWS in 6 countries resulting in:</a:t>
            </a:r>
          </a:p>
          <a:p>
            <a:pPr lvl="1"/>
            <a:r>
              <a:rPr lang="en-US" dirty="0"/>
              <a:t> National gap analyses - Dominican Republic, Saint Lucia, Saint Vincent and the Grenadines, Antigua &amp; Barbuda, Dominica and Cuba</a:t>
            </a:r>
          </a:p>
          <a:p>
            <a:pPr lvl="1"/>
            <a:r>
              <a:rPr lang="en-US" dirty="0"/>
              <a:t>Draft Inputs for National MHEWS Roadmaps </a:t>
            </a:r>
          </a:p>
          <a:p>
            <a:r>
              <a:rPr lang="en-US" dirty="0"/>
              <a:t>Broad stakeholder engagement in national MHEWS assessment process</a:t>
            </a:r>
          </a:p>
          <a:p>
            <a:pPr lvl="1"/>
            <a:r>
              <a:rPr lang="en-US" dirty="0"/>
              <a:t>250 responses from agencies at national and local levels across the five countries</a:t>
            </a:r>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78380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0" y="1047874"/>
            <a:ext cx="9144000" cy="868958"/>
          </a:xfrm>
        </p:spPr>
        <p:txBody>
          <a:bodyPr>
            <a:noAutofit/>
          </a:bodyPr>
          <a:lstStyle/>
          <a:p>
            <a:r>
              <a:rPr lang="en-US" sz="3200" dirty="0"/>
              <a:t>Standardized approach to assessing MHEWS in the Caribbean</a:t>
            </a:r>
          </a:p>
        </p:txBody>
      </p:sp>
      <p:sp>
        <p:nvSpPr>
          <p:cNvPr id="3" name="Content Placeholder 2">
            <a:extLst>
              <a:ext uri="{FF2B5EF4-FFF2-40B4-BE49-F238E27FC236}">
                <a16:creationId xmlns:a16="http://schemas.microsoft.com/office/drawing/2014/main" xmlns="" id="{728A1F35-665F-4DC0-9714-ED45F1AA571D}"/>
              </a:ext>
            </a:extLst>
          </p:cNvPr>
          <p:cNvSpPr>
            <a:spLocks noGrp="1"/>
          </p:cNvSpPr>
          <p:nvPr>
            <p:ph idx="1"/>
          </p:nvPr>
        </p:nvSpPr>
        <p:spPr>
          <a:xfrm>
            <a:off x="457200" y="1916832"/>
            <a:ext cx="8229600" cy="4209331"/>
          </a:xfrm>
        </p:spPr>
        <p:txBody>
          <a:bodyPr>
            <a:normAutofit/>
          </a:bodyPr>
          <a:lstStyle/>
          <a:p>
            <a:endParaRPr lang="en-US" dirty="0"/>
          </a:p>
          <a:p>
            <a:endParaRPr lang="en-US" dirty="0"/>
          </a:p>
          <a:p>
            <a:endParaRPr lang="en-US" dirty="0"/>
          </a:p>
          <a:p>
            <a:endParaRPr lang="en-US" dirty="0"/>
          </a:p>
          <a:p>
            <a:endParaRPr lang="en-US" dirty="0"/>
          </a:p>
          <a:p>
            <a:endParaRPr lang="en-US" dirty="0"/>
          </a:p>
        </p:txBody>
      </p:sp>
      <p:sp>
        <p:nvSpPr>
          <p:cNvPr id="5" name="Content Placeholder 2">
            <a:extLst>
              <a:ext uri="{FF2B5EF4-FFF2-40B4-BE49-F238E27FC236}">
                <a16:creationId xmlns:a16="http://schemas.microsoft.com/office/drawing/2014/main" xmlns="" id="{85A88B8C-B5C9-456A-8B09-F81AD0ACF173}"/>
              </a:ext>
            </a:extLst>
          </p:cNvPr>
          <p:cNvSpPr txBox="1">
            <a:spLocks/>
          </p:cNvSpPr>
          <p:nvPr/>
        </p:nvSpPr>
        <p:spPr>
          <a:xfrm>
            <a:off x="609600" y="2069232"/>
            <a:ext cx="8229600" cy="420933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dirty="0"/>
          </a:p>
          <a:p>
            <a:endParaRPr lang="en-US" dirty="0"/>
          </a:p>
          <a:p>
            <a:endParaRPr lang="en-US" dirty="0"/>
          </a:p>
          <a:p>
            <a:endParaRPr lang="en-US" dirty="0"/>
          </a:p>
          <a:p>
            <a:endParaRPr lang="en-US" dirty="0"/>
          </a:p>
          <a:p>
            <a:endParaRPr lang="en-US" dirty="0"/>
          </a:p>
          <a:p>
            <a:endParaRPr lang="en-US" dirty="0"/>
          </a:p>
        </p:txBody>
      </p:sp>
      <p:graphicFrame>
        <p:nvGraphicFramePr>
          <p:cNvPr id="6" name="Content Placeholder 5">
            <a:extLst>
              <a:ext uri="{FF2B5EF4-FFF2-40B4-BE49-F238E27FC236}">
                <a16:creationId xmlns:a16="http://schemas.microsoft.com/office/drawing/2014/main" xmlns="" id="{702938A6-D08A-4B91-AC5E-FBB11871A3F8}"/>
              </a:ext>
            </a:extLst>
          </p:cNvPr>
          <p:cNvGraphicFramePr>
            <a:graphicFrameLocks/>
          </p:cNvGraphicFramePr>
          <p:nvPr>
            <p:extLst>
              <p:ext uri="{D42A27DB-BD31-4B8C-83A1-F6EECF244321}">
                <p14:modId xmlns:p14="http://schemas.microsoft.com/office/powerpoint/2010/main" val="4228100417"/>
              </p:ext>
            </p:extLst>
          </p:nvPr>
        </p:nvGraphicFramePr>
        <p:xfrm>
          <a:off x="249114" y="1755304"/>
          <a:ext cx="8422456" cy="27363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TextBox 2">
            <a:extLst>
              <a:ext uri="{FF2B5EF4-FFF2-40B4-BE49-F238E27FC236}">
                <a16:creationId xmlns:a16="http://schemas.microsoft.com/office/drawing/2014/main" xmlns="" id="{82E798E3-6C0A-4B0C-902D-C443784B5DA3}"/>
              </a:ext>
            </a:extLst>
          </p:cNvPr>
          <p:cNvSpPr txBox="1">
            <a:spLocks noChangeArrowheads="1"/>
          </p:cNvSpPr>
          <p:nvPr/>
        </p:nvSpPr>
        <p:spPr bwMode="auto">
          <a:xfrm>
            <a:off x="0" y="3657974"/>
            <a:ext cx="9144000" cy="3182923"/>
          </a:xfrm>
          <a:prstGeom prst="rect">
            <a:avLst/>
          </a:prstGeom>
          <a:solidFill>
            <a:srgbClr val="002060"/>
          </a:solidFill>
          <a:ln>
            <a:noFill/>
          </a:ln>
        </p:spPr>
        <p:txBody>
          <a:bodyPr>
            <a:spAutoFit/>
          </a:bodyPr>
          <a:lstStyle>
            <a:lvl1pPr marL="342900" indent="-342900">
              <a:lnSpc>
                <a:spcPts val="2800"/>
              </a:lnSpc>
              <a:spcAft>
                <a:spcPts val="900"/>
              </a:spcAft>
              <a:buClr>
                <a:srgbClr val="6950A1"/>
              </a:buClr>
              <a:buSzPct val="85000"/>
              <a:buFont typeface="Wingdings" panose="05000000000000000000" pitchFamily="2" charset="2"/>
              <a:buChar char="v"/>
              <a:defRPr sz="2800">
                <a:solidFill>
                  <a:srgbClr val="595959"/>
                </a:solidFill>
                <a:latin typeface="Arial Narrow" panose="020B0606020202030204" pitchFamily="34" charset="0"/>
              </a:defRPr>
            </a:lvl1pPr>
            <a:lvl2pPr marL="800100" indent="-342900">
              <a:lnSpc>
                <a:spcPts val="2800"/>
              </a:lnSpc>
              <a:spcAft>
                <a:spcPts val="900"/>
              </a:spcAft>
              <a:buClr>
                <a:srgbClr val="F58337"/>
              </a:buClr>
              <a:buSzPct val="120000"/>
              <a:buFont typeface="Wingdings" panose="05000000000000000000" pitchFamily="2" charset="2"/>
              <a:buChar char="§"/>
              <a:defRPr sz="2800">
                <a:solidFill>
                  <a:srgbClr val="595959"/>
                </a:solidFill>
                <a:latin typeface="Arial Narrow" panose="020B0606020202030204" pitchFamily="34" charset="0"/>
              </a:defRPr>
            </a:lvl2pPr>
            <a:lvl3pPr marL="1143000" indent="-228600">
              <a:lnSpc>
                <a:spcPts val="2400"/>
              </a:lnSpc>
              <a:spcAft>
                <a:spcPts val="600"/>
              </a:spcAft>
              <a:buClr>
                <a:srgbClr val="00B085"/>
              </a:buClr>
              <a:buFont typeface="Wingdings" panose="05000000000000000000" pitchFamily="2" charset="2"/>
              <a:buChar char="§"/>
              <a:defRPr sz="2400">
                <a:solidFill>
                  <a:srgbClr val="595959"/>
                </a:solidFill>
                <a:latin typeface="Arial Narrow" panose="020B0606020202030204" pitchFamily="34" charset="0"/>
              </a:defRPr>
            </a:lvl3pPr>
            <a:lvl4pPr marL="1600200" indent="-228600">
              <a:lnSpc>
                <a:spcPts val="2000"/>
              </a:lnSpc>
              <a:spcAft>
                <a:spcPts val="600"/>
              </a:spcAft>
              <a:buFont typeface="Arial" panose="020B0604020202020204" pitchFamily="34" charset="0"/>
              <a:buChar char="–"/>
              <a:defRPr sz="2000">
                <a:solidFill>
                  <a:srgbClr val="595959"/>
                </a:solidFill>
                <a:latin typeface="Arial Narrow" panose="020B0606020202030204" pitchFamily="34" charset="0"/>
              </a:defRPr>
            </a:lvl4pPr>
            <a:lvl5pPr marL="2057400" indent="-228600">
              <a:spcBef>
                <a:spcPct val="20000"/>
              </a:spcBef>
              <a:buFont typeface="Arial" panose="020B0604020202020204" pitchFamily="34" charset="0"/>
              <a:buChar char="»"/>
              <a:defRPr sz="2000">
                <a:solidFill>
                  <a:schemeClr val="tx1"/>
                </a:solidFill>
                <a:latin typeface="Arial Narrow" panose="020B0606020202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Arial Narrow" panose="020B0606020202030204" pitchFamily="34" charset="0"/>
              </a:defRPr>
            </a:lvl9pPr>
          </a:lstStyle>
          <a:p>
            <a:pPr marL="0" indent="0">
              <a:buNone/>
              <a:defRPr/>
            </a:pPr>
            <a:r>
              <a:rPr lang="en-US" sz="2400" b="1" dirty="0">
                <a:solidFill>
                  <a:schemeClr val="bg1"/>
                </a:solidFill>
              </a:rPr>
              <a:t>Improvements under the DIPECHO  2017-2018 Project</a:t>
            </a:r>
          </a:p>
          <a:p>
            <a:pPr>
              <a:defRPr/>
            </a:pPr>
            <a:r>
              <a:rPr lang="en-US" sz="2400" dirty="0">
                <a:solidFill>
                  <a:schemeClr val="bg1"/>
                </a:solidFill>
              </a:rPr>
              <a:t>Integration of gender considerations</a:t>
            </a:r>
          </a:p>
          <a:p>
            <a:pPr>
              <a:defRPr/>
            </a:pPr>
            <a:r>
              <a:rPr lang="en-US" sz="2400" dirty="0">
                <a:solidFill>
                  <a:schemeClr val="bg1"/>
                </a:solidFill>
              </a:rPr>
              <a:t>Inclusion of major social groups as key actors</a:t>
            </a:r>
          </a:p>
          <a:p>
            <a:pPr>
              <a:defRPr/>
            </a:pPr>
            <a:r>
              <a:rPr lang="en-US" sz="2400" dirty="0">
                <a:solidFill>
                  <a:schemeClr val="bg1"/>
                </a:solidFill>
              </a:rPr>
              <a:t>Inclusion of general information on the population to be served</a:t>
            </a:r>
          </a:p>
          <a:p>
            <a:pPr>
              <a:defRPr/>
            </a:pPr>
            <a:r>
              <a:rPr lang="en-US" sz="2400" dirty="0">
                <a:solidFill>
                  <a:schemeClr val="bg1"/>
                </a:solidFill>
              </a:rPr>
              <a:t>Development of levels against which to objectively identify attainment/progress for each action, and</a:t>
            </a:r>
          </a:p>
          <a:p>
            <a:pPr>
              <a:defRPr/>
            </a:pPr>
            <a:r>
              <a:rPr lang="en-US" sz="2400" dirty="0">
                <a:solidFill>
                  <a:schemeClr val="bg1"/>
                </a:solidFill>
              </a:rPr>
              <a:t>Minimal revisions to the language of the Checklist for improved clarity </a:t>
            </a:r>
            <a:endParaRPr lang="en-US" altLang="en-US" sz="2400" dirty="0">
              <a:solidFill>
                <a:schemeClr val="bg1"/>
              </a:solidFill>
              <a:latin typeface="Arial" panose="020B0604020202020204" pitchFamily="34" charset="0"/>
            </a:endParaRPr>
          </a:p>
        </p:txBody>
      </p:sp>
    </p:spTree>
    <p:extLst>
      <p:ext uri="{BB962C8B-B14F-4D97-AF65-F5344CB8AC3E}">
        <p14:creationId xmlns:p14="http://schemas.microsoft.com/office/powerpoint/2010/main" val="1944643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43" y="-87763"/>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457200" y="485800"/>
            <a:ext cx="8229600" cy="1143000"/>
          </a:xfrm>
        </p:spPr>
        <p:txBody>
          <a:bodyPr>
            <a:noAutofit/>
          </a:bodyPr>
          <a:lstStyle/>
          <a:p>
            <a:pPr defTabSz="284163"/>
            <a:r>
              <a:rPr lang="en-US" sz="3200" dirty="0"/>
              <a:t>National MHEWS Gap Analyses</a:t>
            </a:r>
          </a:p>
        </p:txBody>
      </p:sp>
      <p:sp>
        <p:nvSpPr>
          <p:cNvPr id="7" name="Text Placeholder 6">
            <a:extLst>
              <a:ext uri="{FF2B5EF4-FFF2-40B4-BE49-F238E27FC236}">
                <a16:creationId xmlns:a16="http://schemas.microsoft.com/office/drawing/2014/main" xmlns="" id="{9E631BB6-36F2-47A2-B5AE-2F58603B90EA}"/>
              </a:ext>
            </a:extLst>
          </p:cNvPr>
          <p:cNvSpPr>
            <a:spLocks noGrp="1"/>
          </p:cNvSpPr>
          <p:nvPr>
            <p:ph type="body" idx="1"/>
          </p:nvPr>
        </p:nvSpPr>
        <p:spPr>
          <a:xfrm>
            <a:off x="457200" y="1196751"/>
            <a:ext cx="8229600" cy="978123"/>
          </a:xfrm>
        </p:spPr>
        <p:txBody>
          <a:bodyPr>
            <a:normAutofit/>
          </a:bodyPr>
          <a:lstStyle/>
          <a:p>
            <a:r>
              <a:rPr lang="en-US" dirty="0"/>
              <a:t>National MHEWS Gaps presenting weakness and challenges of countries such as:</a:t>
            </a:r>
          </a:p>
        </p:txBody>
      </p:sp>
      <p:sp>
        <p:nvSpPr>
          <p:cNvPr id="3" name="Content Placeholder 2">
            <a:extLst>
              <a:ext uri="{FF2B5EF4-FFF2-40B4-BE49-F238E27FC236}">
                <a16:creationId xmlns:a16="http://schemas.microsoft.com/office/drawing/2014/main" xmlns="" id="{728A1F35-665F-4DC0-9714-ED45F1AA571D}"/>
              </a:ext>
            </a:extLst>
          </p:cNvPr>
          <p:cNvSpPr>
            <a:spLocks noGrp="1"/>
          </p:cNvSpPr>
          <p:nvPr>
            <p:ph sz="half" idx="2"/>
          </p:nvPr>
        </p:nvSpPr>
        <p:spPr>
          <a:xfrm>
            <a:off x="1" y="2174875"/>
            <a:ext cx="5652120" cy="3951288"/>
          </a:xfrm>
        </p:spPr>
        <p:txBody>
          <a:bodyPr>
            <a:normAutofit/>
          </a:bodyPr>
          <a:lstStyle/>
          <a:p>
            <a:pPr marL="457200" lvl="1"/>
            <a:r>
              <a:rPr lang="en-US" sz="2400" dirty="0"/>
              <a:t>A clear gap on </a:t>
            </a:r>
            <a:r>
              <a:rPr lang="en-US" sz="2400" b="1" dirty="0"/>
              <a:t>risk knowledge</a:t>
            </a:r>
          </a:p>
          <a:p>
            <a:pPr marL="457200" lvl="1"/>
            <a:r>
              <a:rPr lang="en-US" sz="2400" dirty="0"/>
              <a:t>Major </a:t>
            </a:r>
            <a:r>
              <a:rPr lang="en-US" sz="2400" b="1" dirty="0"/>
              <a:t>legislative gap </a:t>
            </a:r>
            <a:r>
              <a:rPr lang="en-US" sz="2400" dirty="0"/>
              <a:t>noting for example that some countries have drafted legislation but they have not been enacted</a:t>
            </a:r>
          </a:p>
          <a:p>
            <a:pPr marL="457200" lvl="1"/>
            <a:r>
              <a:rPr lang="en-US" sz="2400" dirty="0"/>
              <a:t>Issue with </a:t>
            </a:r>
            <a:r>
              <a:rPr lang="en-US" sz="2400" b="1" dirty="0"/>
              <a:t>forecasting and communicating risk probability. </a:t>
            </a:r>
            <a:r>
              <a:rPr lang="en-US" sz="2400" dirty="0"/>
              <a:t>The need to create plans based on probable risk scenarios has been identified.</a:t>
            </a:r>
          </a:p>
          <a:p>
            <a:endParaRPr lang="en-US" sz="2800" dirty="0"/>
          </a:p>
          <a:p>
            <a:endParaRPr lang="en-US" sz="2800" dirty="0"/>
          </a:p>
          <a:p>
            <a:endParaRPr lang="en-US" sz="2800" dirty="0"/>
          </a:p>
          <a:p>
            <a:endParaRPr lang="en-US" sz="2800" dirty="0"/>
          </a:p>
          <a:p>
            <a:endParaRPr lang="en-US" sz="2800" dirty="0"/>
          </a:p>
        </p:txBody>
      </p:sp>
      <p:pic>
        <p:nvPicPr>
          <p:cNvPr id="6" name="Picture 5">
            <a:extLst>
              <a:ext uri="{FF2B5EF4-FFF2-40B4-BE49-F238E27FC236}">
                <a16:creationId xmlns:a16="http://schemas.microsoft.com/office/drawing/2014/main" xmlns="" id="{7A3BEFFD-34B0-46ED-9764-C798B7DBCD64}"/>
              </a:ext>
            </a:extLst>
          </p:cNvPr>
          <p:cNvPicPr>
            <a:picLocks noChangeAspect="1"/>
          </p:cNvPicPr>
          <p:nvPr/>
        </p:nvPicPr>
        <p:blipFill>
          <a:blip r:embed="rId4"/>
          <a:stretch>
            <a:fillRect/>
          </a:stretch>
        </p:blipFill>
        <p:spPr>
          <a:xfrm>
            <a:off x="5672168" y="2127490"/>
            <a:ext cx="3250704" cy="234506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4525755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606579D-4C87-49F6-8656-0B5E2717F759}"/>
              </a:ext>
            </a:extLst>
          </p:cNvPr>
          <p:cNvSpPr>
            <a:spLocks noGrp="1"/>
          </p:cNvSpPr>
          <p:nvPr>
            <p:ph type="title"/>
          </p:nvPr>
        </p:nvSpPr>
        <p:spPr>
          <a:xfrm>
            <a:off x="251520" y="188640"/>
            <a:ext cx="8892480" cy="1143000"/>
          </a:xfrm>
        </p:spPr>
        <p:txBody>
          <a:bodyPr>
            <a:normAutofit fontScale="90000"/>
          </a:bodyPr>
          <a:lstStyle/>
          <a:p>
            <a:r>
              <a:rPr lang="en-US" dirty="0"/>
              <a:t>National MHEWS Roadmaps: Path to Successful MHEWS</a:t>
            </a:r>
          </a:p>
        </p:txBody>
      </p:sp>
      <p:sp>
        <p:nvSpPr>
          <p:cNvPr id="3" name="Content Placeholder 2">
            <a:extLst>
              <a:ext uri="{FF2B5EF4-FFF2-40B4-BE49-F238E27FC236}">
                <a16:creationId xmlns:a16="http://schemas.microsoft.com/office/drawing/2014/main" xmlns="" id="{AC78AD20-1C0B-468E-8894-FF4D751BC02A}"/>
              </a:ext>
            </a:extLst>
          </p:cNvPr>
          <p:cNvSpPr>
            <a:spLocks noGrp="1"/>
          </p:cNvSpPr>
          <p:nvPr>
            <p:ph idx="1"/>
          </p:nvPr>
        </p:nvSpPr>
        <p:spPr>
          <a:xfrm>
            <a:off x="457200" y="1268760"/>
            <a:ext cx="8435280" cy="4857403"/>
          </a:xfrm>
        </p:spPr>
        <p:txBody>
          <a:bodyPr/>
          <a:lstStyle/>
          <a:p>
            <a:pPr lvl="1"/>
            <a:r>
              <a:rPr lang="en-US" dirty="0"/>
              <a:t>Opportunities for internal national and regional programming to improve systems  </a:t>
            </a:r>
          </a:p>
          <a:p>
            <a:pPr lvl="1"/>
            <a:r>
              <a:rPr lang="en-US" dirty="0"/>
              <a:t>Opportunities for targeted donor support noting the Caribbean context</a:t>
            </a:r>
          </a:p>
          <a:p>
            <a:endParaRPr lang="en-US" dirty="0"/>
          </a:p>
        </p:txBody>
      </p:sp>
      <p:pic>
        <p:nvPicPr>
          <p:cNvPr id="4" name="Picture 3">
            <a:extLst>
              <a:ext uri="{FF2B5EF4-FFF2-40B4-BE49-F238E27FC236}">
                <a16:creationId xmlns:a16="http://schemas.microsoft.com/office/drawing/2014/main" xmlns="" id="{C26F83F4-4BD8-438E-9500-3FF4E2DCDEF8}"/>
              </a:ext>
            </a:extLst>
          </p:cNvPr>
          <p:cNvPicPr>
            <a:picLocks noChangeAspect="1"/>
          </p:cNvPicPr>
          <p:nvPr/>
        </p:nvPicPr>
        <p:blipFill>
          <a:blip r:embed="rId2"/>
          <a:stretch>
            <a:fillRect/>
          </a:stretch>
        </p:blipFill>
        <p:spPr>
          <a:xfrm>
            <a:off x="1187624" y="3277736"/>
            <a:ext cx="6019387" cy="3269457"/>
          </a:xfrm>
          <a:prstGeom prst="rect">
            <a:avLst/>
          </a:prstGeom>
          <a:ln>
            <a:noFill/>
          </a:ln>
          <a:effectLst>
            <a:outerShdw blurRad="190500" algn="tl" rotWithShape="0">
              <a:srgbClr val="000000">
                <a:alpha val="70000"/>
              </a:srgbClr>
            </a:outerShdw>
          </a:effectLst>
        </p:spPr>
      </p:pic>
      <p:sp>
        <p:nvSpPr>
          <p:cNvPr id="6" name="Rectangle 5">
            <a:extLst>
              <a:ext uri="{FF2B5EF4-FFF2-40B4-BE49-F238E27FC236}">
                <a16:creationId xmlns:a16="http://schemas.microsoft.com/office/drawing/2014/main" xmlns="" id="{73470B41-120A-481A-BAC4-76D66B99D1D6}"/>
              </a:ext>
            </a:extLst>
          </p:cNvPr>
          <p:cNvSpPr/>
          <p:nvPr/>
        </p:nvSpPr>
        <p:spPr>
          <a:xfrm>
            <a:off x="5113552" y="3140968"/>
            <a:ext cx="2338767" cy="2664296"/>
          </a:xfrm>
          <a:prstGeom prst="rect">
            <a:avLst/>
          </a:prstGeom>
          <a:noFill/>
          <a:ln>
            <a:solidFill>
              <a:srgbClr val="0070C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638584006"/>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3000" tmFilter="0, 0; .2, .5; .8, .5; 1, 0"/>
                                        <p:tgtEl>
                                          <p:spTgt spid="6"/>
                                        </p:tgtEl>
                                      </p:cBhvr>
                                    </p:animEffect>
                                    <p:animScale>
                                      <p:cBhvr>
                                        <p:cTn id="7" dur="1500" autoRev="1" fill="hold"/>
                                        <p:tgtEl>
                                          <p:spTgt spid="6"/>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0" y="835116"/>
            <a:ext cx="8964488" cy="937700"/>
          </a:xfrm>
        </p:spPr>
        <p:txBody>
          <a:bodyPr>
            <a:noAutofit/>
          </a:bodyPr>
          <a:lstStyle/>
          <a:p>
            <a:r>
              <a:rPr lang="en-US" sz="2400" dirty="0"/>
              <a:t>Broad Stakeholder Engagement: A Vehicle to Achieve Successful MHEWS</a:t>
            </a:r>
          </a:p>
        </p:txBody>
      </p:sp>
      <p:graphicFrame>
        <p:nvGraphicFramePr>
          <p:cNvPr id="17" name="Chart 16">
            <a:extLst>
              <a:ext uri="{FF2B5EF4-FFF2-40B4-BE49-F238E27FC236}">
                <a16:creationId xmlns:a16="http://schemas.microsoft.com/office/drawing/2014/main" xmlns="" id="{3767B9AF-7C65-4E15-AF79-02FCF3F13DC5}"/>
              </a:ext>
            </a:extLst>
          </p:cNvPr>
          <p:cNvGraphicFramePr/>
          <p:nvPr>
            <p:extLst>
              <p:ext uri="{D42A27DB-BD31-4B8C-83A1-F6EECF244321}">
                <p14:modId xmlns:p14="http://schemas.microsoft.com/office/powerpoint/2010/main" val="2249635024"/>
              </p:ext>
            </p:extLst>
          </p:nvPr>
        </p:nvGraphicFramePr>
        <p:xfrm>
          <a:off x="5796136" y="1952835"/>
          <a:ext cx="3312368" cy="309634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a:extLst>
              <a:ext uri="{FF2B5EF4-FFF2-40B4-BE49-F238E27FC236}">
                <a16:creationId xmlns:a16="http://schemas.microsoft.com/office/drawing/2014/main" xmlns="" id="{AB949BB1-1554-4B05-BF75-A7EF32C58149}"/>
              </a:ext>
            </a:extLst>
          </p:cNvPr>
          <p:cNvSpPr txBox="1"/>
          <p:nvPr/>
        </p:nvSpPr>
        <p:spPr>
          <a:xfrm>
            <a:off x="5796136" y="5080723"/>
            <a:ext cx="3312368" cy="830997"/>
          </a:xfrm>
          <a:prstGeom prst="rect">
            <a:avLst/>
          </a:prstGeom>
          <a:solidFill>
            <a:schemeClr val="accent6">
              <a:lumMod val="40000"/>
              <a:lumOff val="60000"/>
            </a:schemeClr>
          </a:solidFill>
        </p:spPr>
        <p:txBody>
          <a:bodyPr wrap="square" rtlCol="0">
            <a:spAutoFit/>
          </a:bodyPr>
          <a:lstStyle/>
          <a:p>
            <a:pPr marL="63500" lvl="1"/>
            <a:r>
              <a:rPr lang="en-US" sz="1600" b="1" dirty="0"/>
              <a:t>Number of respondents from agencies at national and local levels across the 5 countries</a:t>
            </a:r>
          </a:p>
        </p:txBody>
      </p:sp>
      <p:pic>
        <p:nvPicPr>
          <p:cNvPr id="25" name="Picture 24" descr="C:\Users\acooke\Downloads\20180522_094322.jpg">
            <a:extLst>
              <a:ext uri="{FF2B5EF4-FFF2-40B4-BE49-F238E27FC236}">
                <a16:creationId xmlns:a16="http://schemas.microsoft.com/office/drawing/2014/main" xmlns="" id="{619E123D-FA95-414F-AB2E-7B2E3A7E76A9}"/>
              </a:ext>
            </a:extLst>
          </p:cNvPr>
          <p:cNvPicPr/>
          <p:nvPr/>
        </p:nvPicPr>
        <p:blipFill rotWithShape="1">
          <a:blip r:embed="rId5" cstate="print">
            <a:extLst>
              <a:ext uri="{28A0092B-C50C-407E-A947-70E740481C1C}">
                <a14:useLocalDpi xmlns:a14="http://schemas.microsoft.com/office/drawing/2010/main" val="0"/>
              </a:ext>
            </a:extLst>
          </a:blip>
          <a:srcRect t="17994" b="15269"/>
          <a:stretch/>
        </p:blipFill>
        <p:spPr bwMode="auto">
          <a:xfrm>
            <a:off x="300202" y="1988840"/>
            <a:ext cx="5328592" cy="3060341"/>
          </a:xfrm>
          <a:prstGeom prst="rect">
            <a:avLst/>
          </a:prstGeom>
          <a:noFill/>
          <a:ln>
            <a:noFill/>
          </a:ln>
          <a:extLst>
            <a:ext uri="{53640926-AAD7-44d8-BBD7-CCE9431645EC}">
              <a14:shadowObscured xmlns:a14="http://schemas.microsoft.com/office/drawing/2010/main"/>
            </a:ext>
          </a:extLst>
        </p:spPr>
      </p:pic>
      <p:sp>
        <p:nvSpPr>
          <p:cNvPr id="26" name="TextBox 25">
            <a:extLst>
              <a:ext uri="{FF2B5EF4-FFF2-40B4-BE49-F238E27FC236}">
                <a16:creationId xmlns:a16="http://schemas.microsoft.com/office/drawing/2014/main" xmlns="" id="{2EC779CD-F835-4254-9E50-BA1045448C92}"/>
              </a:ext>
            </a:extLst>
          </p:cNvPr>
          <p:cNvSpPr txBox="1"/>
          <p:nvPr/>
        </p:nvSpPr>
        <p:spPr>
          <a:xfrm>
            <a:off x="300202" y="5085185"/>
            <a:ext cx="5328592" cy="830997"/>
          </a:xfrm>
          <a:prstGeom prst="rect">
            <a:avLst/>
          </a:prstGeom>
          <a:solidFill>
            <a:schemeClr val="accent6">
              <a:lumMod val="40000"/>
              <a:lumOff val="60000"/>
            </a:schemeClr>
          </a:solidFill>
        </p:spPr>
        <p:txBody>
          <a:bodyPr wrap="square" rtlCol="0">
            <a:spAutoFit/>
          </a:bodyPr>
          <a:lstStyle/>
          <a:p>
            <a:pPr marL="63500" lvl="1"/>
            <a:r>
              <a:rPr lang="en-US" sz="1600" b="1" dirty="0"/>
              <a:t>Stakeholders involved in Validating MHEWS Gaps in Saint Lucia</a:t>
            </a:r>
          </a:p>
          <a:p>
            <a:pPr marL="63500" lvl="1"/>
            <a:endParaRPr lang="en-US" sz="1600" b="1" dirty="0"/>
          </a:p>
        </p:txBody>
      </p:sp>
    </p:spTree>
    <p:extLst>
      <p:ext uri="{BB962C8B-B14F-4D97-AF65-F5344CB8AC3E}">
        <p14:creationId xmlns:p14="http://schemas.microsoft.com/office/powerpoint/2010/main" val="181127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0" y="835116"/>
            <a:ext cx="8964488" cy="937700"/>
          </a:xfrm>
        </p:spPr>
        <p:txBody>
          <a:bodyPr>
            <a:noAutofit/>
          </a:bodyPr>
          <a:lstStyle/>
          <a:p>
            <a:r>
              <a:rPr lang="en-US" sz="3200" dirty="0"/>
              <a:t>Lessons learnt from application of MHEWS Checklist </a:t>
            </a:r>
          </a:p>
        </p:txBody>
      </p:sp>
      <p:sp>
        <p:nvSpPr>
          <p:cNvPr id="9" name="Content Placeholder 2">
            <a:extLst>
              <a:ext uri="{FF2B5EF4-FFF2-40B4-BE49-F238E27FC236}">
                <a16:creationId xmlns:a16="http://schemas.microsoft.com/office/drawing/2014/main" xmlns="" id="{4B33A4DF-E2AB-471C-941F-75405ED83B0E}"/>
              </a:ext>
            </a:extLst>
          </p:cNvPr>
          <p:cNvSpPr>
            <a:spLocks noGrp="1"/>
          </p:cNvSpPr>
          <p:nvPr>
            <p:ph idx="1"/>
          </p:nvPr>
        </p:nvSpPr>
        <p:spPr>
          <a:xfrm>
            <a:off x="457200" y="1600200"/>
            <a:ext cx="8229600" cy="4525963"/>
          </a:xfrm>
        </p:spPr>
        <p:txBody>
          <a:bodyPr>
            <a:normAutofit/>
          </a:bodyPr>
          <a:lstStyle/>
          <a:p>
            <a:r>
              <a:rPr lang="en-US" sz="2800" dirty="0"/>
              <a:t>Sensitisation for improved response rates and quality of data</a:t>
            </a:r>
          </a:p>
          <a:p>
            <a:r>
              <a:rPr lang="en-US" sz="2800" dirty="0"/>
              <a:t> Complementary approaches for data collection should be encouraged </a:t>
            </a:r>
            <a:r>
              <a:rPr lang="en-US" sz="2800" dirty="0" err="1"/>
              <a:t>eg.</a:t>
            </a:r>
            <a:r>
              <a:rPr lang="en-US" sz="2800" dirty="0"/>
              <a:t> Interviews for non-technical community persons</a:t>
            </a:r>
          </a:p>
          <a:p>
            <a:r>
              <a:rPr lang="en-US" sz="2800" dirty="0"/>
              <a:t>Anonymity should be upheld to allow for open sharing of information on status of EWS element</a:t>
            </a:r>
          </a:p>
          <a:p>
            <a:endParaRPr lang="en-US" sz="2800" dirty="0"/>
          </a:p>
          <a:p>
            <a:endParaRPr lang="en-US" sz="2800" dirty="0"/>
          </a:p>
          <a:p>
            <a:endParaRPr lang="en-US" sz="2800" dirty="0"/>
          </a:p>
          <a:p>
            <a:endParaRPr lang="en-US" sz="2800" dirty="0"/>
          </a:p>
        </p:txBody>
      </p:sp>
    </p:spTree>
    <p:extLst>
      <p:ext uri="{BB962C8B-B14F-4D97-AF65-F5344CB8AC3E}">
        <p14:creationId xmlns:p14="http://schemas.microsoft.com/office/powerpoint/2010/main" val="37171205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1 Imagen">
            <a:extLst>
              <a:ext uri="{FF2B5EF4-FFF2-40B4-BE49-F238E27FC236}">
                <a16:creationId xmlns:a16="http://schemas.microsoft.com/office/drawing/2014/main" xmlns="" id="{D0A322F7-1BE7-4BD5-A7D8-504D24871A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a:extLst>
              <a:ext uri="{FF2B5EF4-FFF2-40B4-BE49-F238E27FC236}">
                <a16:creationId xmlns:a16="http://schemas.microsoft.com/office/drawing/2014/main" xmlns="" id="{6324FC2F-F9A0-4493-9082-08CABC1894F9}"/>
              </a:ext>
            </a:extLst>
          </p:cNvPr>
          <p:cNvSpPr>
            <a:spLocks noGrp="1"/>
          </p:cNvSpPr>
          <p:nvPr>
            <p:ph type="title"/>
          </p:nvPr>
        </p:nvSpPr>
        <p:spPr>
          <a:xfrm>
            <a:off x="0" y="835116"/>
            <a:ext cx="8964488" cy="937700"/>
          </a:xfrm>
        </p:spPr>
        <p:txBody>
          <a:bodyPr>
            <a:noAutofit/>
          </a:bodyPr>
          <a:lstStyle/>
          <a:p>
            <a:r>
              <a:rPr lang="en-US" sz="3200" dirty="0"/>
              <a:t>Lessons learnt from application of MHEWS Checklist Cont’d </a:t>
            </a:r>
          </a:p>
        </p:txBody>
      </p:sp>
      <p:pic>
        <p:nvPicPr>
          <p:cNvPr id="7" name="Picture 6">
            <a:extLst>
              <a:ext uri="{FF2B5EF4-FFF2-40B4-BE49-F238E27FC236}">
                <a16:creationId xmlns:a16="http://schemas.microsoft.com/office/drawing/2014/main" xmlns="" id="{D7E56080-0F72-48B3-8164-6C3CD6A39ECE}"/>
              </a:ext>
            </a:extLst>
          </p:cNvPr>
          <p:cNvPicPr>
            <a:picLocks noChangeAspect="1"/>
          </p:cNvPicPr>
          <p:nvPr/>
        </p:nvPicPr>
        <p:blipFill>
          <a:blip r:embed="rId4"/>
          <a:stretch>
            <a:fillRect/>
          </a:stretch>
        </p:blipFill>
        <p:spPr>
          <a:xfrm>
            <a:off x="6850736" y="3896149"/>
            <a:ext cx="2025376" cy="1412773"/>
          </a:xfrm>
          <a:prstGeom prst="ellipse">
            <a:avLst/>
          </a:prstGeom>
          <a:ln>
            <a:noFill/>
          </a:ln>
          <a:effectLst>
            <a:softEdge rad="112500"/>
          </a:effectLst>
        </p:spPr>
      </p:pic>
      <p:pic>
        <p:nvPicPr>
          <p:cNvPr id="8" name="Picture 7">
            <a:extLst>
              <a:ext uri="{FF2B5EF4-FFF2-40B4-BE49-F238E27FC236}">
                <a16:creationId xmlns:a16="http://schemas.microsoft.com/office/drawing/2014/main" xmlns="" id="{EC16172F-D15D-4DDB-AE2C-8AF4D1AC175F}"/>
              </a:ext>
            </a:extLst>
          </p:cNvPr>
          <p:cNvPicPr>
            <a:picLocks noChangeAspect="1"/>
          </p:cNvPicPr>
          <p:nvPr/>
        </p:nvPicPr>
        <p:blipFill>
          <a:blip r:embed="rId5"/>
          <a:stretch>
            <a:fillRect/>
          </a:stretch>
        </p:blipFill>
        <p:spPr>
          <a:xfrm>
            <a:off x="107504" y="3708845"/>
            <a:ext cx="1866900" cy="1718817"/>
          </a:xfrm>
          <a:prstGeom prst="ellipse">
            <a:avLst/>
          </a:prstGeom>
          <a:ln>
            <a:noFill/>
          </a:ln>
          <a:effectLst>
            <a:softEdge rad="112500"/>
          </a:effectLst>
        </p:spPr>
      </p:pic>
      <p:pic>
        <p:nvPicPr>
          <p:cNvPr id="10" name="Picture 9" descr="C:\Users\acooke\Downloads\20180522_094322.jpg">
            <a:extLst>
              <a:ext uri="{FF2B5EF4-FFF2-40B4-BE49-F238E27FC236}">
                <a16:creationId xmlns:a16="http://schemas.microsoft.com/office/drawing/2014/main" xmlns="" id="{9D38B0B6-5059-4BD1-8E34-E4D868560287}"/>
              </a:ext>
            </a:extLst>
          </p:cNvPr>
          <p:cNvPicPr/>
          <p:nvPr/>
        </p:nvPicPr>
        <p:blipFill rotWithShape="1">
          <a:blip r:embed="rId6" cstate="print">
            <a:extLst>
              <a:ext uri="{28A0092B-C50C-407E-A947-70E740481C1C}">
                <a14:useLocalDpi xmlns:a14="http://schemas.microsoft.com/office/drawing/2010/main" val="0"/>
              </a:ext>
            </a:extLst>
          </a:blip>
          <a:srcRect l="55166" t="22988" b="28079"/>
          <a:stretch/>
        </p:blipFill>
        <p:spPr bwMode="auto">
          <a:xfrm>
            <a:off x="4195592" y="3356992"/>
            <a:ext cx="1866900" cy="1830415"/>
          </a:xfrm>
          <a:prstGeom prst="ellipse">
            <a:avLst/>
          </a:prstGeom>
          <a:ln>
            <a:noFill/>
          </a:ln>
          <a:effectLst>
            <a:softEdge rad="112500"/>
          </a:effectLst>
          <a:extLst>
            <a:ext uri="{53640926-AAD7-44d8-BBD7-CCE9431645EC}">
              <a14:shadowObscured xmlns:a14="http://schemas.microsoft.com/office/drawing/2010/main"/>
            </a:ext>
          </a:extLst>
        </p:spPr>
      </p:pic>
      <p:sp>
        <p:nvSpPr>
          <p:cNvPr id="9" name="Content Placeholder 2">
            <a:extLst>
              <a:ext uri="{FF2B5EF4-FFF2-40B4-BE49-F238E27FC236}">
                <a16:creationId xmlns:a16="http://schemas.microsoft.com/office/drawing/2014/main" xmlns="" id="{4B33A4DF-E2AB-471C-941F-75405ED83B0E}"/>
              </a:ext>
            </a:extLst>
          </p:cNvPr>
          <p:cNvSpPr>
            <a:spLocks noGrp="1"/>
          </p:cNvSpPr>
          <p:nvPr>
            <p:ph idx="1"/>
          </p:nvPr>
        </p:nvSpPr>
        <p:spPr>
          <a:xfrm>
            <a:off x="457200" y="1600200"/>
            <a:ext cx="8229600" cy="4525963"/>
          </a:xfrm>
        </p:spPr>
        <p:txBody>
          <a:bodyPr>
            <a:normAutofit/>
          </a:bodyPr>
          <a:lstStyle/>
          <a:p>
            <a:endParaRPr lang="en-US" sz="2800" dirty="0"/>
          </a:p>
          <a:p>
            <a:endParaRPr lang="en-US" sz="2800" dirty="0"/>
          </a:p>
          <a:p>
            <a:endParaRPr lang="en-US" sz="2800" dirty="0"/>
          </a:p>
          <a:p>
            <a:endParaRPr lang="en-US" sz="2800" dirty="0"/>
          </a:p>
        </p:txBody>
      </p:sp>
      <p:sp>
        <p:nvSpPr>
          <p:cNvPr id="5" name="Content Placeholder 2">
            <a:extLst>
              <a:ext uri="{FF2B5EF4-FFF2-40B4-BE49-F238E27FC236}">
                <a16:creationId xmlns:a16="http://schemas.microsoft.com/office/drawing/2014/main" xmlns="" id="{5B34D9A9-6B09-4567-B378-320798BB65A0}"/>
              </a:ext>
            </a:extLst>
          </p:cNvPr>
          <p:cNvSpPr txBox="1">
            <a:spLocks/>
          </p:cNvSpPr>
          <p:nvPr/>
        </p:nvSpPr>
        <p:spPr>
          <a:xfrm>
            <a:off x="609600" y="1752600"/>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The Checklist allows for a logical approach to developing National MHEWS Roadmap</a:t>
            </a:r>
          </a:p>
          <a:p>
            <a:endParaRPr lang="en-US" dirty="0"/>
          </a:p>
          <a:p>
            <a:endParaRPr lang="en-US" dirty="0"/>
          </a:p>
        </p:txBody>
      </p:sp>
      <p:graphicFrame>
        <p:nvGraphicFramePr>
          <p:cNvPr id="6" name="Diagram 5">
            <a:extLst>
              <a:ext uri="{FF2B5EF4-FFF2-40B4-BE49-F238E27FC236}">
                <a16:creationId xmlns:a16="http://schemas.microsoft.com/office/drawing/2014/main" xmlns="" id="{B17432C0-9841-411F-9F04-3A7D6F75259A}"/>
              </a:ext>
            </a:extLst>
          </p:cNvPr>
          <p:cNvGraphicFramePr/>
          <p:nvPr>
            <p:extLst>
              <p:ext uri="{D42A27DB-BD31-4B8C-83A1-F6EECF244321}">
                <p14:modId xmlns:p14="http://schemas.microsoft.com/office/powerpoint/2010/main" val="1241094442"/>
              </p:ext>
            </p:extLst>
          </p:nvPr>
        </p:nvGraphicFramePr>
        <p:xfrm>
          <a:off x="228600" y="3645024"/>
          <a:ext cx="8686800" cy="20574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44139265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1160</TotalTime>
  <Words>993</Words>
  <Application>Microsoft Macintosh PowerPoint</Application>
  <PresentationFormat>On-screen Show (4:3)</PresentationFormat>
  <Paragraphs>96</Paragraphs>
  <Slides>10</Slides>
  <Notes>7</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Tema de Office</vt:lpstr>
      <vt:lpstr>PowerPoint Presentation</vt:lpstr>
      <vt:lpstr>BACKGROUND: CARIBBEAN CONTEXT</vt:lpstr>
      <vt:lpstr>The MHEWS Checklist: Application and Outcomes</vt:lpstr>
      <vt:lpstr>Standardized approach to assessing MHEWS in the Caribbean</vt:lpstr>
      <vt:lpstr>National MHEWS Gap Analyses</vt:lpstr>
      <vt:lpstr>National MHEWS Roadmaps: Path to Successful MHEWS</vt:lpstr>
      <vt:lpstr>Broad Stakeholder Engagement: A Vehicle to Achieve Successful MHEWS</vt:lpstr>
      <vt:lpstr>Lessons learnt from application of MHEWS Checklist </vt:lpstr>
      <vt:lpstr>Lessons learnt from application of MHEWS Checklist Cont’d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SHILOH2013</dc:creator>
  <cp:lastModifiedBy>Ronald Jackson</cp:lastModifiedBy>
  <cp:revision>20</cp:revision>
  <dcterms:created xsi:type="dcterms:W3CDTF">2018-05-24T23:02:09Z</dcterms:created>
  <dcterms:modified xsi:type="dcterms:W3CDTF">2018-06-18T13:30:48Z</dcterms:modified>
</cp:coreProperties>
</file>